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F"/>
    <a:srgbClr val="F9F9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789920" cy="4023359"/>
          </a:xfrm>
        </p:spPr>
        <p:txBody>
          <a:bodyPr>
            <a:normAutofit/>
          </a:bodyPr>
          <a:lstStyle/>
          <a:p>
            <a:r>
              <a:rPr lang="en-US" dirty="0" smtClean="0"/>
              <a:t>The range() function creates an array containing a range of elements.</a:t>
            </a:r>
          </a:p>
          <a:p>
            <a:r>
              <a:rPr lang="en-US" b="1" u="sng" dirty="0" smtClean="0"/>
              <a:t>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arr</a:t>
            </a:r>
            <a:r>
              <a:rPr lang="en-US" dirty="0" smtClean="0"/>
              <a:t>=range(1,10);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</a:t>
            </a:r>
            <a:r>
              <a:rPr lang="en-US" dirty="0" smtClean="0"/>
              <a:t>: Array ( [0] =&gt; 1 [1] =&gt; 2 [2] =&gt; 3 [3] =&gt; 4 [4] =&gt; 5 [5] =&gt; 6 [6] =&gt; 7 [7] =&gt; 8 [8] =&gt; 9 [9] =&gt; 10 )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OF ARRAY.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array_merge</a:t>
            </a:r>
            <a:r>
              <a:rPr lang="en-IN" dirty="0" smtClean="0"/>
              <a:t>() is a </a:t>
            </a:r>
            <a:r>
              <a:rPr lang="en-IN" dirty="0" err="1" smtClean="0"/>
              <a:t>builtin</a:t>
            </a:r>
            <a:r>
              <a:rPr lang="en-IN" dirty="0" smtClean="0"/>
              <a:t> function in PHP and is used to merge two or more arrays into a single array. This function is used to merge the elements or values of two or more arrays together into a single array. The merging occurs in such a manner that the values of one array are appended at the end of the previous array. The function takes the list of arrays </a:t>
            </a:r>
            <a:r>
              <a:rPr lang="en-IN" dirty="0" err="1" smtClean="0"/>
              <a:t>seperated</a:t>
            </a:r>
            <a:r>
              <a:rPr lang="en-IN" dirty="0" smtClean="0"/>
              <a:t> by commas as parameter that are needed to be merged and returns a new array with merged values of arrays passed in parameter.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$dark=array('</a:t>
            </a:r>
            <a:r>
              <a:rPr lang="en-US" dirty="0" err="1" smtClean="0"/>
              <a:t>blue','brown','black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$light=array('</a:t>
            </a:r>
            <a:r>
              <a:rPr lang="en-US" dirty="0" err="1" smtClean="0"/>
              <a:t>white','silver','yellow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$color=</a:t>
            </a:r>
            <a:r>
              <a:rPr lang="en-US" dirty="0" err="1" smtClean="0"/>
              <a:t>array_merge</a:t>
            </a:r>
            <a:r>
              <a:rPr lang="en-US" dirty="0" smtClean="0"/>
              <a:t>($</a:t>
            </a:r>
            <a:r>
              <a:rPr lang="en-US" dirty="0" err="1" smtClean="0"/>
              <a:t>dark,$light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($color);</a:t>
            </a:r>
          </a:p>
          <a:p>
            <a:r>
              <a:rPr lang="en-US" dirty="0" smtClean="0"/>
              <a:t>?&gt; </a:t>
            </a:r>
          </a:p>
          <a:p>
            <a:r>
              <a:rPr lang="en-US" b="1" u="sng" dirty="0" smtClean="0"/>
              <a:t>OUTPUT:</a:t>
            </a:r>
            <a:endParaRPr lang="en-US" dirty="0" smtClean="0"/>
          </a:p>
          <a:p>
            <a:r>
              <a:rPr lang="en-US" dirty="0" smtClean="0"/>
              <a:t>Array ( [0] =&gt; blue [1] =&gt; brown [2] =&gt; black [3] =&gt; white [4] =&gt; silver [5] =&gt; yellow)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OF ARRAYS.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844" y="1859589"/>
            <a:ext cx="4937760" cy="4023359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array_intersect</a:t>
            </a:r>
            <a:r>
              <a:rPr lang="en-IN" dirty="0" smtClean="0"/>
              <a:t>() function compares </a:t>
            </a:r>
            <a:r>
              <a:rPr lang="en-IN" b="1" dirty="0" smtClean="0"/>
              <a:t>the values</a:t>
            </a:r>
            <a:r>
              <a:rPr lang="en-IN" dirty="0" smtClean="0"/>
              <a:t> of two (or more) arrays, and returns the matches.</a:t>
            </a:r>
            <a:endParaRPr lang="en-US" dirty="0" smtClean="0"/>
          </a:p>
          <a:p>
            <a:r>
              <a:rPr lang="en-IN" dirty="0" smtClean="0"/>
              <a:t>This function compares the values of two or more arrays, and return an array that contains the entries from </a:t>
            </a:r>
            <a:r>
              <a:rPr lang="en-IN" i="1" cap="all" dirty="0" smtClean="0"/>
              <a:t>array1</a:t>
            </a:r>
            <a:r>
              <a:rPr lang="en-IN" dirty="0" smtClean="0"/>
              <a:t> that are present in </a:t>
            </a:r>
            <a:r>
              <a:rPr lang="en-IN" i="1" cap="all" dirty="0" smtClean="0"/>
              <a:t>array2</a:t>
            </a:r>
            <a:r>
              <a:rPr lang="en-IN" dirty="0" smtClean="0"/>
              <a:t>, </a:t>
            </a:r>
            <a:r>
              <a:rPr lang="en-IN" i="1" cap="all" dirty="0" smtClean="0"/>
              <a:t>array3</a:t>
            </a:r>
            <a:r>
              <a:rPr lang="en-IN" dirty="0" smtClean="0"/>
              <a:t>, etc.</a:t>
            </a:r>
            <a:endParaRPr lang="en-US" dirty="0" smtClean="0"/>
          </a:p>
          <a:p>
            <a:r>
              <a:rPr lang="en-IN" b="1" dirty="0" smtClean="0"/>
              <a:t>Syntax</a:t>
            </a:r>
            <a:endParaRPr lang="en-US" dirty="0" smtClean="0"/>
          </a:p>
          <a:p>
            <a:r>
              <a:rPr lang="en-US" dirty="0" err="1" smtClean="0"/>
              <a:t>array_intersect</a:t>
            </a:r>
            <a:r>
              <a:rPr lang="en-US" dirty="0" smtClean="0"/>
              <a:t>(</a:t>
            </a:r>
            <a:r>
              <a:rPr lang="en-US" i="1" cap="all" dirty="0" smtClean="0"/>
              <a:t>array1,array2,array3...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545" y="1845735"/>
            <a:ext cx="6068291" cy="48321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$orange=array('R','Y');</a:t>
            </a:r>
          </a:p>
          <a:p>
            <a:r>
              <a:rPr lang="en-US" dirty="0" smtClean="0"/>
              <a:t>$green=array('Y','B');</a:t>
            </a:r>
          </a:p>
          <a:p>
            <a:r>
              <a:rPr lang="en-US" dirty="0" smtClean="0"/>
              <a:t>$common=</a:t>
            </a:r>
            <a:r>
              <a:rPr lang="en-US" dirty="0" err="1" smtClean="0"/>
              <a:t>array_intersect</a:t>
            </a:r>
            <a:r>
              <a:rPr lang="en-US" dirty="0" smtClean="0"/>
              <a:t>($</a:t>
            </a:r>
            <a:r>
              <a:rPr lang="en-US" dirty="0" err="1" smtClean="0"/>
              <a:t>orange,$green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($common);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$unique=</a:t>
            </a:r>
            <a:r>
              <a:rPr lang="en-US" dirty="0" err="1" smtClean="0"/>
              <a:t>array_diff</a:t>
            </a:r>
            <a:r>
              <a:rPr lang="en-US" dirty="0" smtClean="0"/>
              <a:t>($</a:t>
            </a:r>
            <a:r>
              <a:rPr lang="en-US" dirty="0" err="1" smtClean="0"/>
              <a:t>orange,$green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($unique);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</a:t>
            </a:r>
            <a:r>
              <a:rPr lang="en-US" dirty="0" smtClean="0"/>
              <a:t> </a:t>
            </a:r>
          </a:p>
          <a:p>
            <a:r>
              <a:rPr lang="en-US" dirty="0" smtClean="0"/>
              <a:t>Array ( [1] =&gt; Y ) </a:t>
            </a:r>
            <a:br>
              <a:rPr lang="en-US" dirty="0" smtClean="0"/>
            </a:br>
            <a:r>
              <a:rPr lang="en-US" dirty="0" smtClean="0"/>
              <a:t>Array ( [0] =&gt; R )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AND MAX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9778538" cy="40233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min function returns smallest number in array.</a:t>
            </a:r>
          </a:p>
          <a:p>
            <a:r>
              <a:rPr lang="en-US" dirty="0" smtClean="0"/>
              <a:t>max function returns largest number in array.</a:t>
            </a:r>
          </a:p>
          <a:p>
            <a:r>
              <a:rPr lang="en-US" b="1" u="sng" dirty="0" smtClean="0"/>
              <a:t>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arr</a:t>
            </a:r>
            <a:r>
              <a:rPr lang="en-US" dirty="0" smtClean="0"/>
              <a:t>=array(7,3,4,5,8,9,10,2);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"min </a:t>
            </a:r>
            <a:r>
              <a:rPr lang="en-US" dirty="0" err="1" smtClean="0"/>
              <a:t>is".min</a:t>
            </a:r>
            <a:r>
              <a:rPr lang="en-US" dirty="0" smtClean="0"/>
              <a:t>($</a:t>
            </a:r>
            <a:r>
              <a:rPr lang="en-US" dirty="0" err="1" smtClean="0"/>
              <a:t>arr</a:t>
            </a:r>
            <a:r>
              <a:rPr lang="en-US" dirty="0" smtClean="0"/>
              <a:t>) . "&lt;</a:t>
            </a:r>
            <a:r>
              <a:rPr lang="en-US" dirty="0" err="1" smtClean="0"/>
              <a:t>br</a:t>
            </a:r>
            <a:r>
              <a:rPr lang="en-US" dirty="0" smtClean="0"/>
              <a:t>&gt;" ;</a:t>
            </a:r>
          </a:p>
          <a:p>
            <a:r>
              <a:rPr lang="en-US" dirty="0" smtClean="0"/>
              <a:t>echo "max </a:t>
            </a:r>
            <a:r>
              <a:rPr lang="en-US" dirty="0" err="1" smtClean="0"/>
              <a:t>is".max</a:t>
            </a:r>
            <a:r>
              <a:rPr lang="en-US" dirty="0" smtClean="0"/>
              <a:t>($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  </a:t>
            </a:r>
            <a:r>
              <a:rPr lang="en-US" dirty="0" smtClean="0"/>
              <a:t>min is2</a:t>
            </a:r>
            <a:br>
              <a:rPr lang="en-US" dirty="0" smtClean="0"/>
            </a:br>
            <a:r>
              <a:rPr lang="en-US" dirty="0" smtClean="0"/>
              <a:t>max is10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ARRAY_SLICE FUNCTION.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5127" y="1845733"/>
            <a:ext cx="10806545" cy="4846011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array_slice</a:t>
            </a:r>
            <a:r>
              <a:rPr lang="en-IN" dirty="0" smtClean="0"/>
              <a:t>() function returns selected parts of an array.</a:t>
            </a:r>
            <a:endParaRPr lang="en-US" dirty="0" smtClean="0"/>
          </a:p>
          <a:p>
            <a:r>
              <a:rPr lang="en-US" dirty="0" err="1" smtClean="0"/>
              <a:t>array_slice</a:t>
            </a:r>
            <a:r>
              <a:rPr lang="en-US" dirty="0" smtClean="0"/>
              <a:t>(</a:t>
            </a:r>
            <a:r>
              <a:rPr lang="en-US" i="1" cap="all" dirty="0" err="1" smtClean="0"/>
              <a:t>array,start,length,preserve</a:t>
            </a:r>
            <a:r>
              <a:rPr lang="en-US" dirty="0" smtClean="0"/>
              <a:t>)</a:t>
            </a:r>
          </a:p>
          <a:p>
            <a:r>
              <a:rPr lang="en-US" b="1" u="sng" dirty="0" smtClean="0"/>
              <a:t>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$rainbow=array('</a:t>
            </a:r>
            <a:r>
              <a:rPr lang="en-US" dirty="0" err="1" smtClean="0"/>
              <a:t>v','i','b','g','y','o','r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$arr1=</a:t>
            </a:r>
            <a:r>
              <a:rPr lang="en-US" dirty="0" err="1" smtClean="0"/>
              <a:t>array_slice</a:t>
            </a:r>
            <a:r>
              <a:rPr lang="en-US" dirty="0" smtClean="0"/>
              <a:t>($rainbow,2,3);</a:t>
            </a:r>
          </a:p>
          <a:p>
            <a:r>
              <a:rPr lang="en-US" dirty="0" smtClean="0"/>
              <a:t>$arr2=</a:t>
            </a:r>
            <a:r>
              <a:rPr lang="en-US" dirty="0" err="1" smtClean="0"/>
              <a:t>array_slice</a:t>
            </a:r>
            <a:r>
              <a:rPr lang="en-US" dirty="0" smtClean="0"/>
              <a:t>($rainbow,-5,3);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 ($arr1);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 ($arr2);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</a:t>
            </a:r>
            <a:endParaRPr lang="en-US" dirty="0" smtClean="0"/>
          </a:p>
          <a:p>
            <a:r>
              <a:rPr lang="en-US" dirty="0" smtClean="0"/>
              <a:t>Array ( [0] =&gt; b [1] =&gt; g [2] =&gt; y ) Array ( [0] =&gt; b [1] =&gt; g [2] =&gt; 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REMOVING ARRAY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1164" y="1845734"/>
            <a:ext cx="4433454" cy="402335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array_pop</a:t>
            </a:r>
            <a:r>
              <a:rPr lang="en-US" dirty="0" smtClean="0"/>
              <a:t>()        Deletes the last element of an array</a:t>
            </a:r>
          </a:p>
          <a:p>
            <a:r>
              <a:rPr lang="en-US" dirty="0" err="1" smtClean="0"/>
              <a:t>array_push</a:t>
            </a:r>
            <a:r>
              <a:rPr lang="en-US" dirty="0" smtClean="0"/>
              <a:t>()	   Inserts one or more elements to the end of an array</a:t>
            </a:r>
          </a:p>
          <a:p>
            <a:r>
              <a:rPr lang="en-US" dirty="0" err="1" smtClean="0"/>
              <a:t>array_unshift</a:t>
            </a:r>
            <a:r>
              <a:rPr lang="en-US" dirty="0" smtClean="0"/>
              <a:t>()   Adds one or more elements to the beginning of an array</a:t>
            </a:r>
          </a:p>
          <a:p>
            <a:r>
              <a:rPr lang="en-US" dirty="0" err="1" smtClean="0"/>
              <a:t>array_shift</a:t>
            </a:r>
            <a:r>
              <a:rPr lang="en-US" dirty="0" smtClean="0"/>
              <a:t>()  	   Removes one or more elements to the beginning of an array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35783" y="1454727"/>
            <a:ext cx="5860472" cy="540327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endParaRPr lang="en-US" b="1" dirty="0" smtClean="0"/>
          </a:p>
          <a:p>
            <a:r>
              <a:rPr lang="en-US" b="1" dirty="0" smtClean="0"/>
              <a:t>echo "&lt;</a:t>
            </a:r>
            <a:r>
              <a:rPr lang="en-US" b="1" dirty="0" err="1" smtClean="0"/>
              <a:t>br</a:t>
            </a:r>
            <a:r>
              <a:rPr lang="en-US" b="1" dirty="0" smtClean="0"/>
              <a:t>&gt;" . "OUTPUT:" . "&lt;</a:t>
            </a:r>
            <a:r>
              <a:rPr lang="en-US" b="1" dirty="0" err="1" smtClean="0"/>
              <a:t>br</a:t>
            </a:r>
            <a:r>
              <a:rPr lang="en-US" b="1" dirty="0" smtClean="0"/>
              <a:t>&gt;";</a:t>
            </a:r>
          </a:p>
          <a:p>
            <a:r>
              <a:rPr lang="en-US" b="1" dirty="0" smtClean="0"/>
              <a:t> $</a:t>
            </a:r>
            <a:r>
              <a:rPr lang="en-US" b="1" dirty="0" err="1" smtClean="0"/>
              <a:t>mov</a:t>
            </a:r>
            <a:r>
              <a:rPr lang="en-US" b="1" dirty="0" smtClean="0"/>
              <a:t>=array('</a:t>
            </a:r>
            <a:r>
              <a:rPr lang="en-US" b="1" dirty="0" err="1" smtClean="0"/>
              <a:t>a','b','c','d</a:t>
            </a:r>
            <a:r>
              <a:rPr lang="en-US" b="1" dirty="0" smtClean="0"/>
              <a:t>');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array_shift</a:t>
            </a:r>
            <a:r>
              <a:rPr lang="en-US" b="1" dirty="0" smtClean="0"/>
              <a:t>($</a:t>
            </a:r>
            <a:r>
              <a:rPr lang="en-US" b="1" dirty="0" err="1" smtClean="0"/>
              <a:t>mov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echo "&lt;</a:t>
            </a:r>
            <a:r>
              <a:rPr lang="en-US" b="1" dirty="0" err="1" smtClean="0"/>
              <a:t>br</a:t>
            </a:r>
            <a:r>
              <a:rPr lang="en-US" b="1" dirty="0" smtClean="0"/>
              <a:t>&gt;";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print_r</a:t>
            </a:r>
            <a:r>
              <a:rPr lang="en-US" b="1" dirty="0" smtClean="0"/>
              <a:t>($</a:t>
            </a:r>
            <a:r>
              <a:rPr lang="en-US" b="1" dirty="0" err="1" smtClean="0"/>
              <a:t>mov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echo "&lt;</a:t>
            </a:r>
            <a:r>
              <a:rPr lang="en-US" b="1" dirty="0" err="1" smtClean="0"/>
              <a:t>br</a:t>
            </a:r>
            <a:r>
              <a:rPr lang="en-US" b="1" dirty="0" smtClean="0"/>
              <a:t>&gt;";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array_pop</a:t>
            </a:r>
            <a:r>
              <a:rPr lang="en-US" b="1" dirty="0" smtClean="0"/>
              <a:t>($</a:t>
            </a:r>
            <a:r>
              <a:rPr lang="en-US" b="1" dirty="0" err="1" smtClean="0"/>
              <a:t>mov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print_r</a:t>
            </a:r>
            <a:r>
              <a:rPr lang="en-US" b="1" dirty="0" smtClean="0"/>
              <a:t>($</a:t>
            </a:r>
            <a:r>
              <a:rPr lang="en-US" b="1" dirty="0" err="1" smtClean="0"/>
              <a:t>mov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echo "&lt;</a:t>
            </a:r>
            <a:r>
              <a:rPr lang="en-US" b="1" dirty="0" err="1" smtClean="0"/>
              <a:t>br</a:t>
            </a:r>
            <a:r>
              <a:rPr lang="en-US" b="1" dirty="0" smtClean="0"/>
              <a:t>&gt;";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array_push</a:t>
            </a:r>
            <a:r>
              <a:rPr lang="en-US" b="1" dirty="0" smtClean="0"/>
              <a:t>($</a:t>
            </a:r>
            <a:r>
              <a:rPr lang="en-US" b="1" dirty="0" err="1" smtClean="0"/>
              <a:t>mov</a:t>
            </a:r>
            <a:r>
              <a:rPr lang="en-US" b="1" dirty="0" smtClean="0"/>
              <a:t>, 'd');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print_r</a:t>
            </a:r>
            <a:r>
              <a:rPr lang="en-US" b="1" dirty="0" smtClean="0"/>
              <a:t>($</a:t>
            </a:r>
            <a:r>
              <a:rPr lang="en-US" b="1" dirty="0" err="1" smtClean="0"/>
              <a:t>mov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echo "&lt;</a:t>
            </a:r>
            <a:r>
              <a:rPr lang="en-US" b="1" dirty="0" err="1" smtClean="0"/>
              <a:t>br</a:t>
            </a:r>
            <a:r>
              <a:rPr lang="en-US" b="1" dirty="0" smtClean="0"/>
              <a:t>&gt;";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array_unshift</a:t>
            </a:r>
            <a:r>
              <a:rPr lang="en-US" b="1" dirty="0" smtClean="0"/>
              <a:t>($</a:t>
            </a:r>
            <a:r>
              <a:rPr lang="en-US" b="1" dirty="0" err="1" smtClean="0"/>
              <a:t>mov</a:t>
            </a:r>
            <a:r>
              <a:rPr lang="en-US" b="1" dirty="0" smtClean="0"/>
              <a:t>, 'x');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print_r</a:t>
            </a:r>
            <a:r>
              <a:rPr lang="en-US" b="1" dirty="0" smtClean="0"/>
              <a:t>($</a:t>
            </a:r>
            <a:r>
              <a:rPr lang="en-US" b="1" dirty="0" err="1" smtClean="0"/>
              <a:t>mov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OF DUPLICATE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array_unique</a:t>
            </a:r>
            <a:r>
              <a:rPr lang="en-US" dirty="0" smtClean="0"/>
              <a:t>() function removes duplicate values from an array. If two or more array values are the same, the first appearance will be kept and the other will be removed.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392189" cy="50122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 $</a:t>
            </a:r>
            <a:r>
              <a:rPr lang="en-US" dirty="0" err="1" smtClean="0"/>
              <a:t>arr</a:t>
            </a:r>
            <a:r>
              <a:rPr lang="en-US" dirty="0" smtClean="0"/>
              <a:t>=array('</a:t>
            </a:r>
            <a:r>
              <a:rPr lang="en-US" dirty="0" err="1" smtClean="0"/>
              <a:t>a','b','c','a','c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print_r</a:t>
            </a:r>
            <a:r>
              <a:rPr lang="en-US" dirty="0" smtClean="0"/>
              <a:t>($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$unique=</a:t>
            </a:r>
            <a:r>
              <a:rPr lang="en-US" dirty="0" err="1" smtClean="0"/>
              <a:t>array_unique</a:t>
            </a:r>
            <a:r>
              <a:rPr lang="en-US" dirty="0" smtClean="0"/>
              <a:t>($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($unique);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</a:t>
            </a:r>
            <a:endParaRPr lang="en-US" dirty="0" smtClean="0"/>
          </a:p>
          <a:p>
            <a:r>
              <a:rPr lang="en-US" dirty="0" smtClean="0"/>
              <a:t>Array ( [0] =&gt; a [1] =&gt; b [2] =&gt; c [3] =&gt; a [4] =&gt; c ) </a:t>
            </a:r>
            <a:br>
              <a:rPr lang="en-US" dirty="0" smtClean="0"/>
            </a:br>
            <a:r>
              <a:rPr lang="en-US" dirty="0" smtClean="0"/>
              <a:t>Array ( [0] =&gt; a [1] =&gt; b [2] =&gt; c )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RANDOMISE AND REVERSE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706793" cy="50122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shuffle()	       	Shuffles an array</a:t>
            </a:r>
          </a:p>
          <a:p>
            <a:r>
              <a:rPr lang="en-US" dirty="0" err="1" smtClean="0"/>
              <a:t>array_reverse</a:t>
            </a:r>
            <a:r>
              <a:rPr lang="en-US" dirty="0" smtClean="0"/>
              <a:t>()      Returns an array in the reverse order</a:t>
            </a:r>
          </a:p>
          <a:p>
            <a:r>
              <a:rPr lang="en-US" b="1" u="sng" dirty="0" smtClean="0"/>
              <a:t>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 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$rainbow= array('</a:t>
            </a:r>
            <a:r>
              <a:rPr lang="en-US" dirty="0" err="1" smtClean="0"/>
              <a:t>v','i','b','g','y','o','r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shuffle($rainbow);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($rainbow);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arr</a:t>
            </a:r>
            <a:r>
              <a:rPr lang="en-US" dirty="0" smtClean="0"/>
              <a:t>= </a:t>
            </a:r>
            <a:r>
              <a:rPr lang="en-US" dirty="0" err="1" smtClean="0"/>
              <a:t>array_Reverse</a:t>
            </a:r>
            <a:r>
              <a:rPr lang="en-US" dirty="0" smtClean="0"/>
              <a:t>($rainbow);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 </a:t>
            </a:r>
            <a:r>
              <a:rPr lang="en-US" dirty="0" smtClean="0"/>
              <a:t>Array ( [0] =&gt; r [1] =&gt; g [2] =&gt; y [3] =&gt; v [4] =&gt; o [5] =&gt; b [6] =&gt; </a:t>
            </a:r>
            <a:r>
              <a:rPr lang="en-US" dirty="0" err="1" smtClean="0"/>
              <a:t>i</a:t>
            </a:r>
            <a:r>
              <a:rPr lang="en-US" dirty="0" smtClean="0"/>
              <a:t> ) Array ( [0] =&gt; </a:t>
            </a:r>
            <a:r>
              <a:rPr lang="en-US" dirty="0" err="1" smtClean="0"/>
              <a:t>i</a:t>
            </a:r>
            <a:r>
              <a:rPr lang="en-US" dirty="0" smtClean="0"/>
              <a:t> [1] =&gt; b [2] =&gt; o [3] =&gt; v [4] =&gt; y [5] =&gt; g [6] =&gt; r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SEARCHING.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array_key_exists</a:t>
            </a:r>
            <a:r>
              <a:rPr lang="en-IN" dirty="0" smtClean="0"/>
              <a:t>() function checks an array for a specified key, and returns true if the key exists and false if the key does not exist.</a:t>
            </a:r>
            <a:endParaRPr lang="en-US" dirty="0" smtClean="0"/>
          </a:p>
          <a:p>
            <a:r>
              <a:rPr lang="en-IN" b="1" dirty="0" smtClean="0"/>
              <a:t>Tip:</a:t>
            </a:r>
            <a:r>
              <a:rPr lang="en-IN" dirty="0" smtClean="0"/>
              <a:t> Remember that if you skip the key when you specify an array, an integer key is generated, starting at 0 and increases by 1 for each value. (See example 2)</a:t>
            </a:r>
            <a:endParaRPr lang="en-US" dirty="0" smtClean="0"/>
          </a:p>
          <a:p>
            <a:r>
              <a:rPr lang="en-US" dirty="0" err="1" smtClean="0"/>
              <a:t>array_key_exists</a:t>
            </a:r>
            <a:r>
              <a:rPr lang="en-US" dirty="0" smtClean="0"/>
              <a:t>(</a:t>
            </a:r>
            <a:r>
              <a:rPr lang="en-US" i="1" cap="all" dirty="0" err="1" smtClean="0"/>
              <a:t>key,array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$city=array('UP'=&gt;'</a:t>
            </a:r>
            <a:r>
              <a:rPr lang="en-US" dirty="0" err="1" smtClean="0"/>
              <a:t>Kanpur','Delhi</a:t>
            </a:r>
            <a:r>
              <a:rPr lang="en-US" dirty="0" smtClean="0"/>
              <a:t>'=&gt;'</a:t>
            </a:r>
            <a:r>
              <a:rPr lang="en-US" dirty="0" err="1" smtClean="0"/>
              <a:t>Delhi','Andhra</a:t>
            </a:r>
            <a:r>
              <a:rPr lang="en-US" dirty="0" smtClean="0"/>
              <a:t> Pradesh'=&gt;'Hyderabad');</a:t>
            </a:r>
          </a:p>
          <a:p>
            <a:r>
              <a:rPr lang="en-US" dirty="0" smtClean="0"/>
              <a:t>echo "</a:t>
            </a:r>
            <a:r>
              <a:rPr lang="en-US" dirty="0" err="1" smtClean="0"/>
              <a:t>array_key_exists</a:t>
            </a:r>
            <a:r>
              <a:rPr lang="en-US" dirty="0" smtClean="0"/>
              <a:t>('</a:t>
            </a:r>
            <a:r>
              <a:rPr lang="en-US" dirty="0" err="1" smtClean="0"/>
              <a:t>UP','Kanpur</a:t>
            </a:r>
            <a:r>
              <a:rPr lang="en-US" dirty="0" smtClean="0"/>
              <a:t>')";</a:t>
            </a:r>
          </a:p>
          <a:p>
            <a:r>
              <a:rPr lang="en-US" dirty="0" smtClean="0"/>
              <a:t>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ASORT() AND KSORT()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asort</a:t>
            </a:r>
            <a:r>
              <a:rPr lang="en-IN" dirty="0" smtClean="0"/>
              <a:t>() - sort associative arrays in ascending order, according to the value.</a:t>
            </a:r>
            <a:endParaRPr lang="en-US" dirty="0" smtClean="0"/>
          </a:p>
          <a:p>
            <a:r>
              <a:rPr lang="en-IN" dirty="0" err="1" smtClean="0"/>
              <a:t>ksort</a:t>
            </a:r>
            <a:r>
              <a:rPr lang="en-IN" dirty="0" smtClean="0"/>
              <a:t>() - sort associative arrays </a:t>
            </a:r>
          </a:p>
          <a:p>
            <a:r>
              <a:rPr lang="en-IN" dirty="0" smtClean="0"/>
              <a:t>in ascending order, according to the key</a:t>
            </a: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$profile=array("</a:t>
            </a:r>
            <a:r>
              <a:rPr lang="en-US" dirty="0" err="1" smtClean="0"/>
              <a:t>Ename</a:t>
            </a:r>
            <a:r>
              <a:rPr lang="en-US" dirty="0" smtClean="0"/>
              <a:t>"=&gt;'</a:t>
            </a:r>
            <a:r>
              <a:rPr lang="en-US" dirty="0" err="1" smtClean="0"/>
              <a:t>Susan',"lname</a:t>
            </a:r>
            <a:r>
              <a:rPr lang="en-US" dirty="0" smtClean="0"/>
              <a:t>"=&gt;'Doc');</a:t>
            </a:r>
          </a:p>
          <a:p>
            <a:r>
              <a:rPr lang="en-US" dirty="0" err="1" smtClean="0"/>
              <a:t>asort</a:t>
            </a:r>
            <a:r>
              <a:rPr lang="en-US" dirty="0" smtClean="0"/>
              <a:t>($profile);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($profile);</a:t>
            </a:r>
          </a:p>
          <a:p>
            <a:r>
              <a:rPr lang="en-US" dirty="0" smtClean="0"/>
              <a:t>?&gt;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$profile=array("</a:t>
            </a:r>
            <a:r>
              <a:rPr lang="en-US" dirty="0" err="1" smtClean="0"/>
              <a:t>Ename</a:t>
            </a:r>
            <a:r>
              <a:rPr lang="en-US" dirty="0" smtClean="0"/>
              <a:t>"=&gt;'</a:t>
            </a:r>
            <a:r>
              <a:rPr lang="en-US" dirty="0" err="1" smtClean="0"/>
              <a:t>Susan',"lname</a:t>
            </a:r>
            <a:r>
              <a:rPr lang="en-US" dirty="0" smtClean="0"/>
              <a:t>"=&gt;'Doc');</a:t>
            </a:r>
          </a:p>
          <a:p>
            <a:r>
              <a:rPr lang="en-US" dirty="0" err="1" smtClean="0"/>
              <a:t>ksort</a:t>
            </a:r>
            <a:r>
              <a:rPr lang="en-US" dirty="0" smtClean="0"/>
              <a:t>($profile);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($profile);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</a:t>
            </a:r>
            <a:r>
              <a:rPr lang="en-US" dirty="0" smtClean="0"/>
              <a:t> Array ( [</a:t>
            </a:r>
            <a:r>
              <a:rPr lang="en-US" dirty="0" err="1" smtClean="0"/>
              <a:t>lname</a:t>
            </a:r>
            <a:r>
              <a:rPr lang="en-US" dirty="0" smtClean="0"/>
              <a:t>] =&gt; Doc [</a:t>
            </a:r>
            <a:r>
              <a:rPr lang="en-US" dirty="0" err="1" smtClean="0"/>
              <a:t>Ename</a:t>
            </a:r>
            <a:r>
              <a:rPr lang="en-US" dirty="0" smtClean="0"/>
              <a:t>] =&gt; Susan ) Array ( [</a:t>
            </a:r>
            <a:r>
              <a:rPr lang="en-US" dirty="0" err="1" smtClean="0"/>
              <a:t>Ename</a:t>
            </a:r>
            <a:r>
              <a:rPr lang="en-US" dirty="0" smtClean="0"/>
              <a:t>] =&gt; Susan [</a:t>
            </a:r>
            <a:r>
              <a:rPr lang="en-US" dirty="0" err="1" smtClean="0"/>
              <a:t>lname</a:t>
            </a:r>
            <a:r>
              <a:rPr lang="en-US" dirty="0" smtClean="0"/>
              <a:t>] =&gt; Doc)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ARSORT() AND KRSORT()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arsort</a:t>
            </a:r>
            <a:r>
              <a:rPr lang="en-IN" dirty="0" smtClean="0"/>
              <a:t>() - sort associative arrays in descending order, according to the value</a:t>
            </a:r>
            <a:endParaRPr lang="en-US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krsort</a:t>
            </a:r>
            <a:r>
              <a:rPr lang="en-IN" dirty="0" smtClean="0"/>
              <a:t>() - sort associative arrays in descending order, according to the key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$profile=array("</a:t>
            </a:r>
            <a:r>
              <a:rPr lang="en-US" dirty="0" err="1" smtClean="0"/>
              <a:t>Ename</a:t>
            </a:r>
            <a:r>
              <a:rPr lang="en-US" dirty="0" smtClean="0"/>
              <a:t>"=&gt;'</a:t>
            </a:r>
            <a:r>
              <a:rPr lang="en-US" dirty="0" err="1" smtClean="0"/>
              <a:t>Susan',"lname</a:t>
            </a:r>
            <a:r>
              <a:rPr lang="en-US" dirty="0" smtClean="0"/>
              <a:t>"=&gt;'Doc');</a:t>
            </a:r>
          </a:p>
          <a:p>
            <a:r>
              <a:rPr lang="en-US" dirty="0" err="1" smtClean="0"/>
              <a:t>arsort</a:t>
            </a:r>
            <a:r>
              <a:rPr lang="en-US" dirty="0" smtClean="0"/>
              <a:t>($profile);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($profile);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</a:t>
            </a:r>
            <a:r>
              <a:rPr lang="en-US" dirty="0" smtClean="0"/>
              <a:t> Array ( [</a:t>
            </a:r>
            <a:r>
              <a:rPr lang="en-US" dirty="0" err="1" smtClean="0"/>
              <a:t>Ename</a:t>
            </a:r>
            <a:r>
              <a:rPr lang="en-US" dirty="0" smtClean="0"/>
              <a:t>] =&gt; Susan [</a:t>
            </a:r>
            <a:r>
              <a:rPr lang="en-US" dirty="0" err="1" smtClean="0"/>
              <a:t>lname</a:t>
            </a:r>
            <a:r>
              <a:rPr lang="en-US" dirty="0" smtClean="0"/>
              <a:t>] =&gt; Doc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1622</TotalTime>
  <Words>949</Words>
  <Application>Microsoft Office PowerPoint</Application>
  <PresentationFormat>Custom</PresentationFormat>
  <Paragraphs>145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RANGE FUNCTION.</vt:lpstr>
      <vt:lpstr>MIN AND MAX FUNCTION.</vt:lpstr>
      <vt:lpstr>ARRAY_SLICE FUNCTION.</vt:lpstr>
      <vt:lpstr>ADDING AND REMOVING ARRAY elements</vt:lpstr>
      <vt:lpstr>REMOVAL OF DUPLICATE elements</vt:lpstr>
      <vt:lpstr>RANDOMISE AND REVERSE elements</vt:lpstr>
      <vt:lpstr>ASSOCIATIVE SEARCHING.</vt:lpstr>
      <vt:lpstr>ASORT() AND KSORT() FUNCTION.</vt:lpstr>
      <vt:lpstr>ARSORT() AND KRSORT() functions</vt:lpstr>
      <vt:lpstr>MERGING OF ARRAY. </vt:lpstr>
      <vt:lpstr>COMPARING OF ARRAYS.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SUNIL</cp:lastModifiedBy>
  <cp:revision>44</cp:revision>
  <dcterms:created xsi:type="dcterms:W3CDTF">2014-10-04T19:01:41Z</dcterms:created>
  <dcterms:modified xsi:type="dcterms:W3CDTF">2022-05-02T10:33:56Z</dcterms:modified>
</cp:coreProperties>
</file>