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5" r:id="rId2"/>
    <p:sldId id="297" r:id="rId3"/>
    <p:sldId id="296" r:id="rId4"/>
    <p:sldId id="276" r:id="rId5"/>
    <p:sldId id="277" r:id="rId6"/>
    <p:sldId id="298" r:id="rId7"/>
    <p:sldId id="299" r:id="rId8"/>
    <p:sldId id="300" r:id="rId9"/>
    <p:sldId id="301" r:id="rId10"/>
    <p:sldId id="30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F5FF"/>
    <a:srgbClr val="F9F9F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5/2/2022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5/2/2022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FUNCTION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VISIBILTY</a:t>
            </a:r>
            <a:endParaRPr lang="en-US" dirty="0"/>
          </a:p>
        </p:txBody>
      </p:sp>
      <p:sp>
        <p:nvSpPr>
          <p:cNvPr id="3" name="Content Placeholder 2"/>
          <p:cNvSpPr>
            <a:spLocks noGrp="1"/>
          </p:cNvSpPr>
          <p:nvPr>
            <p:ph sz="half" idx="1"/>
          </p:nvPr>
        </p:nvSpPr>
        <p:spPr>
          <a:xfrm>
            <a:off x="1097280" y="1845734"/>
            <a:ext cx="4937760" cy="4790593"/>
          </a:xfrm>
        </p:spPr>
        <p:txBody>
          <a:bodyPr>
            <a:normAutofit lnSpcReduction="10000"/>
          </a:bodyPr>
          <a:lstStyle/>
          <a:p>
            <a:r>
              <a:rPr lang="en-US" dirty="0" smtClean="0"/>
              <a:t>&lt;?</a:t>
            </a:r>
            <a:r>
              <a:rPr lang="en-US" dirty="0" err="1" smtClean="0"/>
              <a:t>php</a:t>
            </a:r>
            <a:endParaRPr lang="en-US" dirty="0" smtClean="0"/>
          </a:p>
          <a:p>
            <a:r>
              <a:rPr lang="en-US" dirty="0" smtClean="0"/>
              <a:t>echo "&lt;</a:t>
            </a:r>
            <a:r>
              <a:rPr lang="en-US" dirty="0" err="1" smtClean="0"/>
              <a:t>br</a:t>
            </a:r>
            <a:r>
              <a:rPr lang="en-US" dirty="0" smtClean="0"/>
              <a:t>&gt;" . "OUTPUT:" . "&lt;</a:t>
            </a:r>
            <a:r>
              <a:rPr lang="en-US" dirty="0" err="1" smtClean="0"/>
              <a:t>br</a:t>
            </a:r>
            <a:r>
              <a:rPr lang="en-US" dirty="0" smtClean="0"/>
              <a:t>&gt;";</a:t>
            </a:r>
          </a:p>
          <a:p>
            <a:r>
              <a:rPr lang="en-US" dirty="0" smtClean="0"/>
              <a:t>class </a:t>
            </a:r>
            <a:r>
              <a:rPr lang="en-US" dirty="0" err="1" smtClean="0"/>
              <a:t>Mamal</a:t>
            </a:r>
            <a:endParaRPr lang="en-US" dirty="0" smtClean="0"/>
          </a:p>
          <a:p>
            <a:r>
              <a:rPr lang="en-US" dirty="0" smtClean="0"/>
              <a:t>{</a:t>
            </a:r>
          </a:p>
          <a:p>
            <a:r>
              <a:rPr lang="en-US" dirty="0" smtClean="0"/>
              <a:t>public $name;</a:t>
            </a:r>
          </a:p>
          <a:p>
            <a:r>
              <a:rPr lang="en-US" dirty="0" smtClean="0"/>
              <a:t>protected $age;</a:t>
            </a:r>
          </a:p>
          <a:p>
            <a:r>
              <a:rPr lang="en-US" dirty="0" smtClean="0"/>
              <a:t>private $species;</a:t>
            </a:r>
          </a:p>
          <a:p>
            <a:r>
              <a:rPr lang="en-US" dirty="0" smtClean="0"/>
              <a:t>}</a:t>
            </a:r>
          </a:p>
          <a:p>
            <a:r>
              <a:rPr lang="en-US" dirty="0" smtClean="0"/>
              <a:t>class Human extends </a:t>
            </a:r>
            <a:r>
              <a:rPr lang="en-US" dirty="0" err="1" smtClean="0"/>
              <a:t>Mamal</a:t>
            </a:r>
            <a:endParaRPr lang="en-US" dirty="0" smtClean="0"/>
          </a:p>
          <a:p>
            <a:r>
              <a:rPr lang="en-US" dirty="0" smtClean="0"/>
              <a:t>{</a:t>
            </a:r>
          </a:p>
          <a:p>
            <a:r>
              <a:rPr lang="en-US" dirty="0" smtClean="0"/>
              <a:t>}</a:t>
            </a:r>
            <a:endParaRPr lang="en-US" dirty="0"/>
          </a:p>
        </p:txBody>
      </p:sp>
      <p:sp>
        <p:nvSpPr>
          <p:cNvPr id="4" name="Content Placeholder 3"/>
          <p:cNvSpPr>
            <a:spLocks noGrp="1"/>
          </p:cNvSpPr>
          <p:nvPr>
            <p:ph sz="half" idx="2"/>
          </p:nvPr>
        </p:nvSpPr>
        <p:spPr>
          <a:xfrm>
            <a:off x="6217920" y="1845735"/>
            <a:ext cx="4937760" cy="4679756"/>
          </a:xfrm>
        </p:spPr>
        <p:txBody>
          <a:bodyPr>
            <a:normAutofit lnSpcReduction="10000"/>
          </a:bodyPr>
          <a:lstStyle/>
          <a:p>
            <a:r>
              <a:rPr lang="en-US" dirty="0" smtClean="0"/>
              <a:t>$</a:t>
            </a:r>
            <a:r>
              <a:rPr lang="en-US" dirty="0" err="1" smtClean="0"/>
              <a:t>mamal</a:t>
            </a:r>
            <a:r>
              <a:rPr lang="en-US" dirty="0" smtClean="0"/>
              <a:t>=new </a:t>
            </a:r>
            <a:r>
              <a:rPr lang="en-US" dirty="0" err="1" smtClean="0"/>
              <a:t>Mamal</a:t>
            </a:r>
            <a:r>
              <a:rPr lang="en-US" dirty="0" smtClean="0"/>
              <a:t>;</a:t>
            </a:r>
          </a:p>
          <a:p>
            <a:r>
              <a:rPr lang="en-US" dirty="0" smtClean="0"/>
              <a:t>$</a:t>
            </a:r>
            <a:r>
              <a:rPr lang="en-US" dirty="0" err="1" smtClean="0"/>
              <a:t>mamal</a:t>
            </a:r>
            <a:r>
              <a:rPr lang="en-US" dirty="0" smtClean="0"/>
              <a:t>-&gt;name='ABC';</a:t>
            </a:r>
          </a:p>
          <a:p>
            <a:r>
              <a:rPr lang="en-US" dirty="0" smtClean="0"/>
              <a:t>$</a:t>
            </a:r>
            <a:r>
              <a:rPr lang="en-US" dirty="0" err="1" smtClean="0"/>
              <a:t>mamal</a:t>
            </a:r>
            <a:r>
              <a:rPr lang="en-US" dirty="0" smtClean="0"/>
              <a:t>-&gt;age=121;</a:t>
            </a:r>
          </a:p>
          <a:p>
            <a:r>
              <a:rPr lang="en-US" dirty="0" smtClean="0"/>
              <a:t>$</a:t>
            </a:r>
            <a:r>
              <a:rPr lang="en-US" dirty="0" err="1" smtClean="0"/>
              <a:t>mamal</a:t>
            </a:r>
            <a:r>
              <a:rPr lang="en-US" dirty="0" smtClean="0"/>
              <a:t>-&gt;species='Whale';</a:t>
            </a:r>
          </a:p>
          <a:p>
            <a:r>
              <a:rPr lang="en-US" dirty="0" smtClean="0"/>
              <a:t> </a:t>
            </a:r>
          </a:p>
          <a:p>
            <a:r>
              <a:rPr lang="en-US" dirty="0" smtClean="0"/>
              <a:t>$human=new Human;</a:t>
            </a:r>
          </a:p>
          <a:p>
            <a:r>
              <a:rPr lang="en-US" dirty="0" smtClean="0"/>
              <a:t>$human-&gt;name='XYZ';</a:t>
            </a:r>
          </a:p>
          <a:p>
            <a:r>
              <a:rPr lang="en-US" dirty="0" smtClean="0"/>
              <a:t>?&gt;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a:t>
            </a:r>
            <a:endParaRPr lang="en-US" dirty="0"/>
          </a:p>
        </p:txBody>
      </p:sp>
      <p:sp>
        <p:nvSpPr>
          <p:cNvPr id="5" name="Content Placeholder 4"/>
          <p:cNvSpPr>
            <a:spLocks noGrp="1"/>
          </p:cNvSpPr>
          <p:nvPr>
            <p:ph sz="half" idx="1"/>
          </p:nvPr>
        </p:nvSpPr>
        <p:spPr>
          <a:xfrm>
            <a:off x="1097280" y="1845734"/>
            <a:ext cx="4937760" cy="4374957"/>
          </a:xfrm>
        </p:spPr>
        <p:txBody>
          <a:bodyPr>
            <a:normAutofit/>
          </a:bodyPr>
          <a:lstStyle/>
          <a:p>
            <a:endParaRPr lang="en-US" dirty="0" smtClean="0"/>
          </a:p>
          <a:p>
            <a:r>
              <a:rPr lang="en-US" dirty="0" smtClean="0"/>
              <a:t>&lt;?</a:t>
            </a:r>
            <a:r>
              <a:rPr lang="en-US" dirty="0" err="1" smtClean="0"/>
              <a:t>php</a:t>
            </a:r>
            <a:endParaRPr lang="en-US" dirty="0" smtClean="0"/>
          </a:p>
          <a:p>
            <a:r>
              <a:rPr lang="en-US" dirty="0" smtClean="0"/>
              <a:t>echo "&lt;</a:t>
            </a:r>
            <a:r>
              <a:rPr lang="en-US" dirty="0" err="1" smtClean="0"/>
              <a:t>br</a:t>
            </a:r>
            <a:r>
              <a:rPr lang="en-US" dirty="0" smtClean="0"/>
              <a:t>&gt;" . "OUTPUT:" . "&lt;</a:t>
            </a:r>
            <a:r>
              <a:rPr lang="en-US" dirty="0" err="1" smtClean="0"/>
              <a:t>br</a:t>
            </a:r>
            <a:r>
              <a:rPr lang="en-US" dirty="0" smtClean="0"/>
              <a:t>&gt;";</a:t>
            </a:r>
          </a:p>
          <a:p>
            <a:r>
              <a:rPr lang="en-US" dirty="0" smtClean="0"/>
              <a:t>function </a:t>
            </a:r>
            <a:r>
              <a:rPr lang="en-US" dirty="0" err="1" smtClean="0"/>
              <a:t>betterdeal</a:t>
            </a:r>
            <a:r>
              <a:rPr lang="en-US" dirty="0" smtClean="0"/>
              <a:t>($a1,$p1,$a2,$p2)</a:t>
            </a:r>
          </a:p>
          <a:p>
            <a:r>
              <a:rPr lang="en-US" dirty="0" smtClean="0"/>
              <a:t>{</a:t>
            </a:r>
          </a:p>
          <a:p>
            <a:r>
              <a:rPr lang="en-US" dirty="0" smtClean="0"/>
              <a:t>$p_a1=$p1/$a1;</a:t>
            </a:r>
          </a:p>
          <a:p>
            <a:r>
              <a:rPr lang="en-US" dirty="0" smtClean="0"/>
              <a:t>$p_a2=$p2/$a2;</a:t>
            </a:r>
          </a:p>
          <a:p>
            <a:r>
              <a:rPr lang="en-US" dirty="0" smtClean="0"/>
              <a:t>return($p_a1&lt;$p_a2);</a:t>
            </a:r>
          </a:p>
          <a:p>
            <a:r>
              <a:rPr lang="en-US" dirty="0" smtClean="0"/>
              <a:t>}</a:t>
            </a:r>
          </a:p>
        </p:txBody>
      </p:sp>
      <p:sp>
        <p:nvSpPr>
          <p:cNvPr id="6" name="Content Placeholder 5"/>
          <p:cNvSpPr>
            <a:spLocks noGrp="1"/>
          </p:cNvSpPr>
          <p:nvPr>
            <p:ph sz="half" idx="2"/>
          </p:nvPr>
        </p:nvSpPr>
        <p:spPr>
          <a:xfrm>
            <a:off x="6217920" y="1845735"/>
            <a:ext cx="4937760" cy="4776738"/>
          </a:xfrm>
        </p:spPr>
        <p:txBody>
          <a:bodyPr>
            <a:normAutofit/>
          </a:bodyPr>
          <a:lstStyle/>
          <a:p>
            <a:r>
              <a:rPr lang="en-US" dirty="0" smtClean="0"/>
              <a:t>$l1=1.0;</a:t>
            </a:r>
          </a:p>
          <a:p>
            <a:r>
              <a:rPr lang="en-US" dirty="0" smtClean="0"/>
              <a:t>$p1=1.59;</a:t>
            </a:r>
          </a:p>
          <a:p>
            <a:r>
              <a:rPr lang="en-US" dirty="0" smtClean="0"/>
              <a:t>$l2=1.5;</a:t>
            </a:r>
          </a:p>
          <a:p>
            <a:r>
              <a:rPr lang="en-US" dirty="0" smtClean="0"/>
              <a:t>$p2=2.09;</a:t>
            </a:r>
          </a:p>
          <a:p>
            <a:r>
              <a:rPr lang="en-US" dirty="0" smtClean="0"/>
              <a:t>if(</a:t>
            </a:r>
            <a:r>
              <a:rPr lang="en-US" dirty="0" err="1" smtClean="0"/>
              <a:t>betterdeal</a:t>
            </a:r>
            <a:r>
              <a:rPr lang="en-US" dirty="0" smtClean="0"/>
              <a:t>($l1,$p1,$l2,$p2))</a:t>
            </a:r>
          </a:p>
          <a:p>
            <a:r>
              <a:rPr lang="en-US" dirty="0" smtClean="0"/>
              <a:t>print("first deal is better");</a:t>
            </a:r>
          </a:p>
          <a:p>
            <a:r>
              <a:rPr lang="en-US" dirty="0" smtClean="0"/>
              <a:t>else</a:t>
            </a:r>
          </a:p>
          <a:p>
            <a:r>
              <a:rPr lang="en-US" dirty="0" smtClean="0"/>
              <a:t>print("second deal is better");</a:t>
            </a:r>
          </a:p>
          <a:p>
            <a:r>
              <a:rPr lang="en-US" dirty="0" smtClean="0"/>
              <a:t>?&gt;</a:t>
            </a:r>
          </a:p>
          <a:p>
            <a:r>
              <a:rPr lang="en-US" dirty="0" smtClean="0"/>
              <a:t>OUTPUT: second deal is better</a:t>
            </a:r>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arguments with and without return </a:t>
            </a:r>
            <a:endParaRPr lang="en-US" dirty="0"/>
          </a:p>
        </p:txBody>
      </p:sp>
      <p:sp>
        <p:nvSpPr>
          <p:cNvPr id="5" name="Content Placeholder 4"/>
          <p:cNvSpPr>
            <a:spLocks noGrp="1"/>
          </p:cNvSpPr>
          <p:nvPr>
            <p:ph sz="half" idx="1"/>
          </p:nvPr>
        </p:nvSpPr>
        <p:spPr>
          <a:xfrm>
            <a:off x="1097280" y="1845734"/>
            <a:ext cx="4937760" cy="4846011"/>
          </a:xfrm>
        </p:spPr>
        <p:txBody>
          <a:bodyPr>
            <a:normAutofit fontScale="92500" lnSpcReduction="20000"/>
          </a:bodyPr>
          <a:lstStyle/>
          <a:p>
            <a:r>
              <a:rPr lang="en-US" dirty="0" smtClean="0"/>
              <a:t>To illustrate function arguments with and without return.</a:t>
            </a:r>
          </a:p>
          <a:p>
            <a:r>
              <a:rPr lang="en-US" b="1" u="sng" dirty="0" smtClean="0"/>
              <a:t>PROGRAM</a:t>
            </a:r>
            <a:r>
              <a:rPr lang="en-US" dirty="0" smtClean="0"/>
              <a:t>:</a:t>
            </a:r>
          </a:p>
          <a:p>
            <a:r>
              <a:rPr lang="en-US" dirty="0" smtClean="0"/>
              <a:t>&lt;?</a:t>
            </a:r>
            <a:r>
              <a:rPr lang="en-US" dirty="0" err="1" smtClean="0"/>
              <a:t>php</a:t>
            </a:r>
            <a:endParaRPr lang="en-US" dirty="0" smtClean="0"/>
          </a:p>
          <a:p>
            <a:r>
              <a:rPr lang="en-US" dirty="0" smtClean="0"/>
              <a:t>echo "&lt;</a:t>
            </a:r>
            <a:r>
              <a:rPr lang="en-US" dirty="0" err="1" smtClean="0"/>
              <a:t>br</a:t>
            </a:r>
            <a:r>
              <a:rPr lang="en-US" dirty="0" smtClean="0"/>
              <a:t>&gt;" . "OUTPUT:" . "&lt;</a:t>
            </a:r>
            <a:r>
              <a:rPr lang="en-US" dirty="0" err="1" smtClean="0"/>
              <a:t>br</a:t>
            </a:r>
            <a:r>
              <a:rPr lang="en-US" dirty="0" smtClean="0"/>
              <a:t>&gt;";</a:t>
            </a:r>
          </a:p>
          <a:p>
            <a:r>
              <a:rPr lang="en-US" dirty="0" smtClean="0"/>
              <a:t>function </a:t>
            </a:r>
            <a:r>
              <a:rPr lang="en-US" dirty="0" err="1" smtClean="0"/>
              <a:t>getperi</a:t>
            </a:r>
            <a:r>
              <a:rPr lang="en-US" dirty="0" smtClean="0"/>
              <a:t>($</a:t>
            </a:r>
            <a:r>
              <a:rPr lang="en-US" dirty="0" err="1" smtClean="0"/>
              <a:t>length,$width</a:t>
            </a:r>
            <a:r>
              <a:rPr lang="en-US" dirty="0" smtClean="0"/>
              <a:t>)</a:t>
            </a:r>
          </a:p>
          <a:p>
            <a:r>
              <a:rPr lang="en-US" dirty="0" smtClean="0"/>
              <a:t>{</a:t>
            </a:r>
          </a:p>
          <a:p>
            <a:r>
              <a:rPr lang="en-US" dirty="0" smtClean="0"/>
              <a:t>$</a:t>
            </a:r>
            <a:r>
              <a:rPr lang="en-US" dirty="0" err="1" smtClean="0"/>
              <a:t>peri</a:t>
            </a:r>
            <a:r>
              <a:rPr lang="en-US" dirty="0" smtClean="0"/>
              <a:t>=2*($length+$width);</a:t>
            </a:r>
          </a:p>
          <a:p>
            <a:r>
              <a:rPr lang="en-US" dirty="0" smtClean="0"/>
              <a:t>return $</a:t>
            </a:r>
            <a:r>
              <a:rPr lang="en-US" dirty="0" err="1" smtClean="0"/>
              <a:t>peri</a:t>
            </a:r>
            <a:r>
              <a:rPr lang="en-US" dirty="0" smtClean="0"/>
              <a:t>;</a:t>
            </a:r>
          </a:p>
          <a:p>
            <a:r>
              <a:rPr lang="en-US" dirty="0" smtClean="0"/>
              <a:t>}</a:t>
            </a:r>
          </a:p>
          <a:p>
            <a:r>
              <a:rPr lang="en-US" dirty="0" smtClean="0"/>
              <a:t>echo </a:t>
            </a:r>
            <a:r>
              <a:rPr lang="en-US" dirty="0" err="1" smtClean="0"/>
              <a:t>getperi</a:t>
            </a:r>
            <a:r>
              <a:rPr lang="en-US" dirty="0" smtClean="0"/>
              <a:t>(4,2);</a:t>
            </a:r>
          </a:p>
          <a:p>
            <a:r>
              <a:rPr lang="en-US" dirty="0" smtClean="0"/>
              <a:t>?&gt;</a:t>
            </a:r>
          </a:p>
        </p:txBody>
      </p:sp>
      <p:sp>
        <p:nvSpPr>
          <p:cNvPr id="4" name="Content Placeholder 3"/>
          <p:cNvSpPr>
            <a:spLocks noGrp="1"/>
          </p:cNvSpPr>
          <p:nvPr>
            <p:ph sz="half" idx="2"/>
          </p:nvPr>
        </p:nvSpPr>
        <p:spPr>
          <a:xfrm>
            <a:off x="6217920" y="1845734"/>
            <a:ext cx="4937760" cy="4707465"/>
          </a:xfrm>
        </p:spPr>
        <p:txBody>
          <a:bodyPr>
            <a:normAutofit fontScale="92500" lnSpcReduction="20000"/>
          </a:bodyPr>
          <a:lstStyle/>
          <a:p>
            <a:r>
              <a:rPr lang="en-US" dirty="0" smtClean="0"/>
              <a:t>&lt;?</a:t>
            </a:r>
            <a:r>
              <a:rPr lang="en-US" dirty="0" err="1" smtClean="0"/>
              <a:t>php</a:t>
            </a:r>
            <a:endParaRPr lang="en-US" dirty="0" smtClean="0"/>
          </a:p>
          <a:p>
            <a:r>
              <a:rPr lang="en-US" dirty="0" smtClean="0"/>
              <a:t>echo "&lt;</a:t>
            </a:r>
            <a:r>
              <a:rPr lang="en-US" dirty="0" err="1" smtClean="0"/>
              <a:t>br</a:t>
            </a:r>
            <a:r>
              <a:rPr lang="en-US" dirty="0" smtClean="0"/>
              <a:t>&gt;" . "OUTPUT:" . "&lt;</a:t>
            </a:r>
            <a:r>
              <a:rPr lang="en-US" dirty="0" err="1" smtClean="0"/>
              <a:t>br</a:t>
            </a:r>
            <a:r>
              <a:rPr lang="en-US" dirty="0" smtClean="0"/>
              <a:t>&gt;";</a:t>
            </a:r>
          </a:p>
          <a:p>
            <a:r>
              <a:rPr lang="en-US" dirty="0" smtClean="0"/>
              <a:t>function getperi1($</a:t>
            </a:r>
            <a:r>
              <a:rPr lang="en-US" dirty="0" err="1" smtClean="0"/>
              <a:t>length,$width</a:t>
            </a:r>
            <a:r>
              <a:rPr lang="en-US" dirty="0" smtClean="0"/>
              <a:t>)</a:t>
            </a:r>
          </a:p>
          <a:p>
            <a:r>
              <a:rPr lang="en-US" dirty="0" smtClean="0"/>
              <a:t>{</a:t>
            </a:r>
          </a:p>
          <a:p>
            <a:r>
              <a:rPr lang="en-US" dirty="0" smtClean="0"/>
              <a:t>$</a:t>
            </a:r>
            <a:r>
              <a:rPr lang="en-US" dirty="0" err="1" smtClean="0"/>
              <a:t>peri</a:t>
            </a:r>
            <a:r>
              <a:rPr lang="en-US" dirty="0" smtClean="0"/>
              <a:t>=2*($length+$width);</a:t>
            </a:r>
          </a:p>
          <a:p>
            <a:r>
              <a:rPr lang="en-US" dirty="0" smtClean="0"/>
              <a:t>return $</a:t>
            </a:r>
            <a:r>
              <a:rPr lang="en-US" dirty="0" err="1" smtClean="0"/>
              <a:t>peri</a:t>
            </a:r>
            <a:r>
              <a:rPr lang="en-US" dirty="0" smtClean="0"/>
              <a:t>;</a:t>
            </a:r>
          </a:p>
          <a:p>
            <a:r>
              <a:rPr lang="en-US" dirty="0" smtClean="0"/>
              <a:t>}</a:t>
            </a:r>
          </a:p>
          <a:p>
            <a:r>
              <a:rPr lang="en-US" dirty="0" smtClean="0"/>
              <a:t>echo getperi1(4,2);</a:t>
            </a:r>
          </a:p>
          <a:p>
            <a:r>
              <a:rPr lang="en-US" dirty="0" smtClean="0"/>
              <a:t>?&gt;</a:t>
            </a:r>
          </a:p>
          <a:p>
            <a:r>
              <a:rPr lang="en-US" dirty="0" smtClean="0"/>
              <a:t>OUTPUT:</a:t>
            </a:r>
          </a:p>
          <a:p>
            <a:r>
              <a:rPr lang="en-US" dirty="0" smtClean="0"/>
              <a:t>12</a:t>
            </a:r>
          </a:p>
          <a:p>
            <a:r>
              <a:rPr lang="en-US" dirty="0" smtClean="0"/>
              <a:t>12</a:t>
            </a:r>
          </a:p>
          <a:p>
            <a:endParaRPr lang="en-US" dirty="0" smtClean="0"/>
          </a:p>
          <a:p>
            <a:endParaRPr lang="en-US" dirty="0"/>
          </a:p>
        </p:txBody>
      </p:sp>
    </p:spTree>
    <p:extLst>
      <p:ext uri="{BB962C8B-B14F-4D97-AF65-F5344CB8AC3E}">
        <p14:creationId xmlns="" xmlns:p14="http://schemas.microsoft.com/office/powerpoint/2010/main" val="2920607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ARGUMENTS</a:t>
            </a:r>
            <a:endParaRPr lang="en-US" dirty="0"/>
          </a:p>
        </p:txBody>
      </p:sp>
      <p:sp>
        <p:nvSpPr>
          <p:cNvPr id="3" name="Content Placeholder 2"/>
          <p:cNvSpPr>
            <a:spLocks noGrp="1"/>
          </p:cNvSpPr>
          <p:nvPr>
            <p:ph idx="1"/>
          </p:nvPr>
        </p:nvSpPr>
        <p:spPr>
          <a:xfrm>
            <a:off x="581891" y="1845733"/>
            <a:ext cx="11208327" cy="5012267"/>
          </a:xfrm>
        </p:spPr>
        <p:txBody>
          <a:bodyPr>
            <a:normAutofit/>
          </a:bodyPr>
          <a:lstStyle/>
          <a:p>
            <a:r>
              <a:rPr lang="en-US" sz="1600" dirty="0" smtClean="0"/>
              <a:t>&lt;?</a:t>
            </a:r>
            <a:r>
              <a:rPr lang="en-US" sz="1600" dirty="0" err="1" smtClean="0"/>
              <a:t>php</a:t>
            </a:r>
            <a:endParaRPr lang="en-US" sz="1600" dirty="0" smtClean="0"/>
          </a:p>
          <a:p>
            <a:r>
              <a:rPr lang="en-US" sz="1600" dirty="0" smtClean="0"/>
              <a:t>function </a:t>
            </a:r>
            <a:r>
              <a:rPr lang="en-US" sz="1600" dirty="0" err="1" smtClean="0"/>
              <a:t>mailadd</a:t>
            </a:r>
            <a:r>
              <a:rPr lang="en-US" sz="1600" dirty="0" smtClean="0"/>
              <a:t>($user, $domain='mydomain.com')</a:t>
            </a:r>
          </a:p>
          <a:p>
            <a:r>
              <a:rPr lang="en-US" sz="1600" dirty="0" smtClean="0"/>
              <a:t>{</a:t>
            </a:r>
          </a:p>
          <a:p>
            <a:r>
              <a:rPr lang="en-US" sz="1600" dirty="0" smtClean="0"/>
              <a:t>return $user."@".$domain;</a:t>
            </a:r>
          </a:p>
          <a:p>
            <a:r>
              <a:rPr lang="en-US" sz="1600" dirty="0" smtClean="0"/>
              <a:t>}</a:t>
            </a:r>
          </a:p>
          <a:p>
            <a:r>
              <a:rPr lang="en-US" sz="1600" dirty="0" smtClean="0"/>
              <a:t>echo "&lt;</a:t>
            </a:r>
            <a:r>
              <a:rPr lang="en-US" sz="1600" dirty="0" err="1" smtClean="0"/>
              <a:t>br</a:t>
            </a:r>
            <a:r>
              <a:rPr lang="en-US" sz="1600" dirty="0" smtClean="0"/>
              <a:t>&gt;" . "OUTPUT:" . "&lt;</a:t>
            </a:r>
            <a:r>
              <a:rPr lang="en-US" sz="1600" dirty="0" err="1" smtClean="0"/>
              <a:t>br</a:t>
            </a:r>
            <a:r>
              <a:rPr lang="en-US" sz="1600" dirty="0" smtClean="0"/>
              <a:t>&gt;";</a:t>
            </a:r>
          </a:p>
          <a:p>
            <a:r>
              <a:rPr lang="en-US" sz="1600" dirty="0" smtClean="0"/>
              <a:t>echo "my </a:t>
            </a:r>
            <a:r>
              <a:rPr lang="en-US" sz="1600" dirty="0" err="1" smtClean="0"/>
              <a:t>email".mailadd</a:t>
            </a:r>
            <a:r>
              <a:rPr lang="en-US" sz="1600" dirty="0" smtClean="0"/>
              <a:t>('Ram')."&lt;</a:t>
            </a:r>
            <a:r>
              <a:rPr lang="en-US" sz="1600" dirty="0" err="1" smtClean="0"/>
              <a:t>br</a:t>
            </a:r>
            <a:r>
              <a:rPr lang="en-US" sz="1600" dirty="0" smtClean="0"/>
              <a:t>&gt;";</a:t>
            </a:r>
          </a:p>
          <a:p>
            <a:r>
              <a:rPr lang="en-US" sz="1600" dirty="0" smtClean="0"/>
              <a:t>echo "my </a:t>
            </a:r>
            <a:r>
              <a:rPr lang="en-US" sz="1600" dirty="0" err="1" smtClean="0"/>
              <a:t>email".mailadd</a:t>
            </a:r>
            <a:r>
              <a:rPr lang="en-US" sz="1600" dirty="0" smtClean="0"/>
              <a:t>('</a:t>
            </a:r>
            <a:r>
              <a:rPr lang="en-US" sz="1600" dirty="0" err="1" smtClean="0"/>
              <a:t>Ram','cool.net</a:t>
            </a:r>
            <a:r>
              <a:rPr lang="en-US" sz="1600" dirty="0" smtClean="0"/>
              <a:t>');</a:t>
            </a:r>
          </a:p>
          <a:p>
            <a:r>
              <a:rPr lang="en-US" sz="1600" dirty="0" smtClean="0"/>
              <a:t>?&gt;</a:t>
            </a:r>
          </a:p>
          <a:p>
            <a:r>
              <a:rPr lang="en-US" sz="1600" dirty="0" smtClean="0"/>
              <a:t>OUTPUT:</a:t>
            </a:r>
          </a:p>
          <a:p>
            <a:r>
              <a:rPr lang="en-US" sz="1600" dirty="0" smtClean="0"/>
              <a:t>my emailRam@mydomain.com</a:t>
            </a:r>
            <a:br>
              <a:rPr lang="en-US" sz="1600" dirty="0" smtClean="0"/>
            </a:br>
            <a:r>
              <a:rPr lang="en-US" sz="1600" dirty="0" smtClean="0"/>
              <a:t>my emailRam@cool.net</a:t>
            </a:r>
          </a:p>
          <a:p>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ARGUMENTS LIST.</a:t>
            </a:r>
            <a:endParaRPr lang="en-US" dirty="0"/>
          </a:p>
        </p:txBody>
      </p:sp>
      <p:sp>
        <p:nvSpPr>
          <p:cNvPr id="3" name="Content Placeholder 2"/>
          <p:cNvSpPr>
            <a:spLocks noGrp="1"/>
          </p:cNvSpPr>
          <p:nvPr>
            <p:ph sz="half" idx="1"/>
          </p:nvPr>
        </p:nvSpPr>
        <p:spPr>
          <a:xfrm>
            <a:off x="1097280" y="1845734"/>
            <a:ext cx="4937760" cy="5012266"/>
          </a:xfrm>
        </p:spPr>
        <p:txBody>
          <a:bodyPr>
            <a:normAutofit lnSpcReduction="10000"/>
          </a:bodyPr>
          <a:lstStyle/>
          <a:p>
            <a:r>
              <a:rPr lang="en-IN" sz="1800" dirty="0" smtClean="0"/>
              <a:t>Information may be passed to functions via the argument list, which is a comma-delimited list of expressions. The arguments are evaluated from left to right.</a:t>
            </a:r>
            <a:endParaRPr lang="en-US" sz="1800" dirty="0" smtClean="0"/>
          </a:p>
          <a:p>
            <a:endParaRPr lang="en-US" sz="1800" dirty="0" smtClean="0"/>
          </a:p>
          <a:p>
            <a:r>
              <a:rPr lang="en-US" sz="1800" dirty="0" smtClean="0"/>
              <a:t>&lt;?</a:t>
            </a:r>
            <a:r>
              <a:rPr lang="en-US" sz="1800" dirty="0" err="1" smtClean="0"/>
              <a:t>php</a:t>
            </a:r>
            <a:endParaRPr lang="en-US" sz="1800" dirty="0" smtClean="0"/>
          </a:p>
          <a:p>
            <a:r>
              <a:rPr lang="en-US" sz="1800" dirty="0" smtClean="0"/>
              <a:t>function </a:t>
            </a:r>
            <a:r>
              <a:rPr lang="en-US" sz="1800" dirty="0" err="1" smtClean="0"/>
              <a:t>avg</a:t>
            </a:r>
            <a:r>
              <a:rPr lang="en-US" sz="1800" dirty="0" smtClean="0"/>
              <a:t>()</a:t>
            </a:r>
          </a:p>
          <a:p>
            <a:r>
              <a:rPr lang="en-US" sz="1800" dirty="0" smtClean="0"/>
              <a:t>{</a:t>
            </a:r>
          </a:p>
          <a:p>
            <a:r>
              <a:rPr lang="en-US" sz="1800" dirty="0" smtClean="0"/>
              <a:t>$</a:t>
            </a:r>
            <a:r>
              <a:rPr lang="en-US" sz="1800" dirty="0" err="1" smtClean="0"/>
              <a:t>args</a:t>
            </a:r>
            <a:r>
              <a:rPr lang="en-US" sz="1800" dirty="0" smtClean="0"/>
              <a:t>=</a:t>
            </a:r>
            <a:r>
              <a:rPr lang="en-US" sz="1800" dirty="0" err="1" smtClean="0"/>
              <a:t>func_get_args</a:t>
            </a:r>
            <a:r>
              <a:rPr lang="en-US" sz="1800" dirty="0" smtClean="0"/>
              <a:t>();</a:t>
            </a:r>
          </a:p>
          <a:p>
            <a:r>
              <a:rPr lang="en-US" sz="1800" dirty="0" smtClean="0"/>
              <a:t>$count=</a:t>
            </a:r>
            <a:r>
              <a:rPr lang="en-US" sz="1800" dirty="0" err="1" smtClean="0"/>
              <a:t>func_num_args</a:t>
            </a:r>
            <a:r>
              <a:rPr lang="en-US" sz="1800" dirty="0" smtClean="0"/>
              <a:t>();</a:t>
            </a:r>
          </a:p>
          <a:p>
            <a:r>
              <a:rPr lang="en-US" sz="1800" dirty="0" smtClean="0"/>
              <a:t>$sum=</a:t>
            </a:r>
            <a:r>
              <a:rPr lang="en-US" sz="1800" dirty="0" err="1" smtClean="0"/>
              <a:t>array_sum</a:t>
            </a:r>
            <a:r>
              <a:rPr lang="en-US" sz="1800" dirty="0" smtClean="0"/>
              <a:t>($</a:t>
            </a:r>
            <a:r>
              <a:rPr lang="en-US" sz="1800" dirty="0" err="1" smtClean="0"/>
              <a:t>args</a:t>
            </a:r>
            <a:r>
              <a:rPr lang="en-US" sz="1800" dirty="0" smtClean="0"/>
              <a:t>);</a:t>
            </a:r>
          </a:p>
          <a:p>
            <a:r>
              <a:rPr lang="en-US" sz="1800" dirty="0" smtClean="0"/>
              <a:t>$</a:t>
            </a:r>
            <a:r>
              <a:rPr lang="en-US" sz="1800" dirty="0" err="1" smtClean="0"/>
              <a:t>avg</a:t>
            </a:r>
            <a:r>
              <a:rPr lang="en-US" sz="1800" dirty="0" smtClean="0"/>
              <a:t>=$sum/$count;</a:t>
            </a:r>
          </a:p>
          <a:p>
            <a:r>
              <a:rPr lang="en-US" sz="1800" dirty="0" smtClean="0"/>
              <a:t>return $</a:t>
            </a:r>
            <a:r>
              <a:rPr lang="en-US" sz="1800" dirty="0" err="1" smtClean="0"/>
              <a:t>avg</a:t>
            </a:r>
            <a:r>
              <a:rPr lang="en-US" sz="1800" dirty="0" smtClean="0"/>
              <a:t>;</a:t>
            </a:r>
          </a:p>
          <a:p>
            <a:r>
              <a:rPr lang="en-US" sz="1800" dirty="0" smtClean="0"/>
              <a:t>}</a:t>
            </a:r>
          </a:p>
          <a:p>
            <a:endParaRPr lang="en-US" dirty="0"/>
          </a:p>
        </p:txBody>
      </p:sp>
      <p:sp>
        <p:nvSpPr>
          <p:cNvPr id="4" name="Content Placeholder 3"/>
          <p:cNvSpPr>
            <a:spLocks noGrp="1"/>
          </p:cNvSpPr>
          <p:nvPr>
            <p:ph sz="half" idx="2"/>
          </p:nvPr>
        </p:nvSpPr>
        <p:spPr>
          <a:xfrm>
            <a:off x="6217920" y="1845734"/>
            <a:ext cx="4937760" cy="4749029"/>
          </a:xfrm>
        </p:spPr>
        <p:txBody>
          <a:bodyPr>
            <a:normAutofit lnSpcReduction="10000"/>
          </a:bodyPr>
          <a:lstStyle/>
          <a:p>
            <a:r>
              <a:rPr lang="en-US" dirty="0" smtClean="0"/>
              <a:t>echo "&lt;</a:t>
            </a:r>
            <a:r>
              <a:rPr lang="en-US" dirty="0" err="1" smtClean="0"/>
              <a:t>br</a:t>
            </a:r>
            <a:r>
              <a:rPr lang="en-US" dirty="0" smtClean="0"/>
              <a:t>&gt;" . "OUTPUT:" . "&lt;</a:t>
            </a:r>
            <a:r>
              <a:rPr lang="en-US" dirty="0" err="1" smtClean="0"/>
              <a:t>br</a:t>
            </a:r>
            <a:r>
              <a:rPr lang="en-US" dirty="0" smtClean="0"/>
              <a:t>&gt;";</a:t>
            </a:r>
          </a:p>
          <a:p>
            <a:r>
              <a:rPr lang="en-US" dirty="0" smtClean="0"/>
              <a:t>echo </a:t>
            </a:r>
            <a:r>
              <a:rPr lang="en-US" dirty="0" err="1" smtClean="0"/>
              <a:t>avg</a:t>
            </a:r>
            <a:r>
              <a:rPr lang="en-US" dirty="0" smtClean="0"/>
              <a:t>(3,6,9).'&lt;</a:t>
            </a:r>
            <a:r>
              <a:rPr lang="en-US" dirty="0" err="1" smtClean="0"/>
              <a:t>br</a:t>
            </a:r>
            <a:r>
              <a:rPr lang="en-US" dirty="0" smtClean="0"/>
              <a:t>&gt;';</a:t>
            </a:r>
          </a:p>
          <a:p>
            <a:r>
              <a:rPr lang="en-US" dirty="0" smtClean="0"/>
              <a:t>echo </a:t>
            </a:r>
            <a:r>
              <a:rPr lang="en-US" dirty="0" err="1" smtClean="0"/>
              <a:t>avg</a:t>
            </a:r>
            <a:r>
              <a:rPr lang="en-US" dirty="0" smtClean="0"/>
              <a:t>(100,200,50,400,250);</a:t>
            </a:r>
          </a:p>
          <a:p>
            <a:r>
              <a:rPr lang="en-US" dirty="0" smtClean="0"/>
              <a:t>?&gt;</a:t>
            </a:r>
          </a:p>
          <a:p>
            <a:r>
              <a:rPr lang="en-US" dirty="0" smtClean="0"/>
              <a:t>&lt;/body&gt;</a:t>
            </a:r>
          </a:p>
          <a:p>
            <a:r>
              <a:rPr lang="en-US" dirty="0" smtClean="0"/>
              <a:t>&lt;/html&gt;</a:t>
            </a:r>
          </a:p>
          <a:p>
            <a:r>
              <a:rPr lang="en-US" b="1" u="sng" dirty="0" smtClean="0"/>
              <a:t>OUTPUT:</a:t>
            </a:r>
            <a:endParaRPr lang="en-US" dirty="0" smtClean="0"/>
          </a:p>
          <a:p>
            <a:r>
              <a:rPr lang="en-US" dirty="0" smtClean="0"/>
              <a:t>6</a:t>
            </a:r>
          </a:p>
          <a:p>
            <a:r>
              <a:rPr lang="en-US" dirty="0" smtClean="0"/>
              <a:t>200</a:t>
            </a:r>
          </a:p>
          <a:p>
            <a:r>
              <a:rPr lang="en-US" dirty="0" smtClean="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sz="half" idx="1"/>
          </p:nvPr>
        </p:nvSpPr>
        <p:spPr>
          <a:xfrm>
            <a:off x="1097280" y="1845734"/>
            <a:ext cx="4937760" cy="5012266"/>
          </a:xfrm>
        </p:spPr>
        <p:txBody>
          <a:bodyPr>
            <a:normAutofit fontScale="92500" lnSpcReduction="10000"/>
          </a:bodyPr>
          <a:lstStyle/>
          <a:p>
            <a:r>
              <a:rPr lang="en-US" dirty="0" smtClean="0"/>
              <a:t>&lt;html&gt;</a:t>
            </a:r>
          </a:p>
          <a:p>
            <a:r>
              <a:rPr lang="en-US" dirty="0" smtClean="0"/>
              <a:t>&lt;body&gt; </a:t>
            </a:r>
          </a:p>
          <a:p>
            <a:r>
              <a:rPr lang="en-US" dirty="0" smtClean="0"/>
              <a:t>&lt;?</a:t>
            </a:r>
            <a:r>
              <a:rPr lang="en-US" dirty="0" err="1" smtClean="0"/>
              <a:t>php</a:t>
            </a:r>
            <a:endParaRPr lang="en-US" dirty="0" smtClean="0"/>
          </a:p>
          <a:p>
            <a:r>
              <a:rPr lang="en-US" dirty="0" smtClean="0"/>
              <a:t>echo "&lt;</a:t>
            </a:r>
            <a:r>
              <a:rPr lang="en-US" dirty="0" err="1" smtClean="0"/>
              <a:t>br</a:t>
            </a:r>
            <a:r>
              <a:rPr lang="en-US" dirty="0" smtClean="0"/>
              <a:t>&gt;" . "OUTPUT:" . "&lt;</a:t>
            </a:r>
            <a:r>
              <a:rPr lang="en-US" dirty="0" err="1" smtClean="0"/>
              <a:t>br</a:t>
            </a:r>
            <a:r>
              <a:rPr lang="en-US" dirty="0" smtClean="0"/>
              <a:t>&gt;";</a:t>
            </a:r>
          </a:p>
          <a:p>
            <a:r>
              <a:rPr lang="en-US" dirty="0" smtClean="0"/>
              <a:t>function count1($num)</a:t>
            </a:r>
          </a:p>
          <a:p>
            <a:r>
              <a:rPr lang="en-US" dirty="0" smtClean="0"/>
              <a:t>{</a:t>
            </a:r>
          </a:p>
          <a:p>
            <a:r>
              <a:rPr lang="en-US" dirty="0" smtClean="0"/>
              <a:t>if($num&gt;0)</a:t>
            </a:r>
          </a:p>
          <a:p>
            <a:r>
              <a:rPr lang="en-US" dirty="0" smtClean="0"/>
              <a:t>{</a:t>
            </a:r>
          </a:p>
          <a:p>
            <a:r>
              <a:rPr lang="en-US" dirty="0" smtClean="0"/>
              <a:t>print("Counting down from $num &lt;</a:t>
            </a:r>
            <a:r>
              <a:rPr lang="en-US" dirty="0" err="1" smtClean="0"/>
              <a:t>br</a:t>
            </a:r>
            <a:r>
              <a:rPr lang="en-US" dirty="0" smtClean="0"/>
              <a:t>&gt;");</a:t>
            </a:r>
          </a:p>
          <a:p>
            <a:r>
              <a:rPr lang="en-US" dirty="0" smtClean="0"/>
              <a:t>count1($num-1);</a:t>
            </a:r>
          </a:p>
          <a:p>
            <a:r>
              <a:rPr lang="en-US" dirty="0" smtClean="0"/>
              <a:t>}</a:t>
            </a:r>
          </a:p>
          <a:p>
            <a:r>
              <a:rPr lang="en-US" dirty="0" smtClean="0"/>
              <a:t>}</a:t>
            </a:r>
          </a:p>
          <a:p>
            <a:endParaRPr lang="en-US" dirty="0"/>
          </a:p>
        </p:txBody>
      </p:sp>
      <p:sp>
        <p:nvSpPr>
          <p:cNvPr id="4" name="Content Placeholder 3"/>
          <p:cNvSpPr>
            <a:spLocks noGrp="1"/>
          </p:cNvSpPr>
          <p:nvPr>
            <p:ph sz="half" idx="2"/>
          </p:nvPr>
        </p:nvSpPr>
        <p:spPr>
          <a:xfrm>
            <a:off x="6217920" y="1845735"/>
            <a:ext cx="4937760" cy="4846010"/>
          </a:xfrm>
        </p:spPr>
        <p:txBody>
          <a:bodyPr>
            <a:normAutofit fontScale="92500" lnSpcReduction="10000"/>
          </a:bodyPr>
          <a:lstStyle/>
          <a:p>
            <a:r>
              <a:rPr lang="en-US" dirty="0" smtClean="0"/>
              <a:t>count1(10);</a:t>
            </a:r>
          </a:p>
          <a:p>
            <a:r>
              <a:rPr lang="en-US" dirty="0" smtClean="0"/>
              <a:t>?&gt;</a:t>
            </a:r>
          </a:p>
          <a:p>
            <a:r>
              <a:rPr lang="en-US" dirty="0" smtClean="0"/>
              <a:t>&lt;/body&gt;</a:t>
            </a:r>
          </a:p>
          <a:p>
            <a:r>
              <a:rPr lang="en-US" dirty="0" smtClean="0"/>
              <a:t>&lt;/html&gt;</a:t>
            </a:r>
          </a:p>
          <a:p>
            <a:r>
              <a:rPr lang="en-US" b="1" u="sng" dirty="0" smtClean="0"/>
              <a:t>OUTPUT:</a:t>
            </a:r>
            <a:endParaRPr lang="en-US" dirty="0" smtClean="0"/>
          </a:p>
          <a:p>
            <a:r>
              <a:rPr lang="en-US" dirty="0" smtClean="0"/>
              <a:t>Counting down from 10 </a:t>
            </a:r>
            <a:br>
              <a:rPr lang="en-US" dirty="0" smtClean="0"/>
            </a:br>
            <a:r>
              <a:rPr lang="en-US" dirty="0" smtClean="0"/>
              <a:t>Counting down from 9 </a:t>
            </a:r>
            <a:br>
              <a:rPr lang="en-US" dirty="0" smtClean="0"/>
            </a:br>
            <a:r>
              <a:rPr lang="en-US" dirty="0" smtClean="0"/>
              <a:t>Counting down from 8 </a:t>
            </a:r>
            <a:br>
              <a:rPr lang="en-US" dirty="0" smtClean="0"/>
            </a:br>
            <a:r>
              <a:rPr lang="en-US" dirty="0" smtClean="0"/>
              <a:t>Counting down from 7 </a:t>
            </a:r>
            <a:br>
              <a:rPr lang="en-US" dirty="0" smtClean="0"/>
            </a:br>
            <a:r>
              <a:rPr lang="en-US" dirty="0" smtClean="0"/>
              <a:t>Counting down from 6 </a:t>
            </a:r>
            <a:br>
              <a:rPr lang="en-US" dirty="0" smtClean="0"/>
            </a:br>
            <a:r>
              <a:rPr lang="en-US" dirty="0" smtClean="0"/>
              <a:t>Counting down from 5 </a:t>
            </a:r>
            <a:br>
              <a:rPr lang="en-US" dirty="0" smtClean="0"/>
            </a:br>
            <a:r>
              <a:rPr lang="en-US" dirty="0" smtClean="0"/>
              <a:t>Counting down from 4 </a:t>
            </a:r>
            <a:br>
              <a:rPr lang="en-US" dirty="0" smtClean="0"/>
            </a:br>
            <a:r>
              <a:rPr lang="en-US" dirty="0" smtClean="0"/>
              <a:t>Counting down from 3 </a:t>
            </a:r>
            <a:br>
              <a:rPr lang="en-US" dirty="0" smtClean="0"/>
            </a:br>
            <a:r>
              <a:rPr lang="en-US" dirty="0" smtClean="0"/>
              <a:t>Counting down from 2 </a:t>
            </a:r>
            <a:br>
              <a:rPr lang="en-US" dirty="0" smtClean="0"/>
            </a:br>
            <a:r>
              <a:rPr lang="en-US" dirty="0" smtClean="0"/>
              <a:t>Counting down from 1</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sz="half" idx="1"/>
          </p:nvPr>
        </p:nvSpPr>
        <p:spPr>
          <a:xfrm>
            <a:off x="1097279" y="1845734"/>
            <a:ext cx="10111048" cy="4023359"/>
          </a:xfrm>
        </p:spPr>
        <p:txBody>
          <a:bodyPr/>
          <a:lstStyle/>
          <a:p>
            <a:pPr algn="just"/>
            <a:endParaRPr lang="en-IN" dirty="0" smtClean="0"/>
          </a:p>
          <a:p>
            <a:pPr algn="just"/>
            <a:r>
              <a:rPr lang="en-IN" sz="2400" dirty="0" smtClean="0"/>
              <a:t>Classes and objects are the two main aspects of object-oriented programming. A class is a self-contained, independent collection of variables and functions which work together to perform one or more specific tasks, while objects are individual instances of a class. A class acts as a template or blueprint from which lots of individual objects can be created. When individual objects are created, they inherit the same generic properties and behaviours, although each object may have different values for certain properties.</a:t>
            </a:r>
            <a:endParaRPr lang="en-US" sz="2400"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sz="half" idx="1"/>
          </p:nvPr>
        </p:nvSpPr>
        <p:spPr>
          <a:xfrm>
            <a:off x="1097280" y="1845734"/>
            <a:ext cx="3959629" cy="5012266"/>
          </a:xfrm>
        </p:spPr>
        <p:txBody>
          <a:bodyPr>
            <a:normAutofit lnSpcReduction="10000"/>
          </a:bodyPr>
          <a:lstStyle/>
          <a:p>
            <a:r>
              <a:rPr lang="en-US" dirty="0" smtClean="0"/>
              <a:t>&lt;?</a:t>
            </a:r>
            <a:r>
              <a:rPr lang="en-US" dirty="0" err="1" smtClean="0"/>
              <a:t>php</a:t>
            </a:r>
            <a:endParaRPr lang="en-US" dirty="0" smtClean="0"/>
          </a:p>
          <a:p>
            <a:r>
              <a:rPr lang="en-US" dirty="0" smtClean="0"/>
              <a:t>echo "&lt;</a:t>
            </a:r>
            <a:r>
              <a:rPr lang="en-US" dirty="0" err="1" smtClean="0"/>
              <a:t>br</a:t>
            </a:r>
            <a:r>
              <a:rPr lang="en-US" dirty="0" smtClean="0"/>
              <a:t>&gt;" . "OUTPUT:" . "&lt;</a:t>
            </a:r>
            <a:r>
              <a:rPr lang="en-US" dirty="0" err="1" smtClean="0"/>
              <a:t>br</a:t>
            </a:r>
            <a:r>
              <a:rPr lang="en-US" dirty="0" smtClean="0"/>
              <a:t>&gt;";</a:t>
            </a:r>
          </a:p>
          <a:p>
            <a:r>
              <a:rPr lang="en-US" dirty="0" smtClean="0"/>
              <a:t>class automobile</a:t>
            </a:r>
          </a:p>
          <a:p>
            <a:r>
              <a:rPr lang="en-US" dirty="0" smtClean="0"/>
              <a:t>{</a:t>
            </a:r>
          </a:p>
          <a:p>
            <a:r>
              <a:rPr lang="en-US" dirty="0" smtClean="0"/>
              <a:t> public $color;</a:t>
            </a:r>
          </a:p>
          <a:p>
            <a:r>
              <a:rPr lang="en-US" dirty="0" smtClean="0"/>
              <a:t> public $make;</a:t>
            </a:r>
          </a:p>
          <a:p>
            <a:r>
              <a:rPr lang="en-US" dirty="0" smtClean="0"/>
              <a:t> public $speed=55;</a:t>
            </a:r>
          </a:p>
          <a:p>
            <a:r>
              <a:rPr lang="en-US" dirty="0" smtClean="0"/>
              <a:t> public function acc()</a:t>
            </a:r>
          </a:p>
          <a:p>
            <a:r>
              <a:rPr lang="en-US" dirty="0" smtClean="0"/>
              <a:t> {</a:t>
            </a:r>
          </a:p>
          <a:p>
            <a:r>
              <a:rPr lang="en-US" dirty="0" smtClean="0"/>
              <a:t>  $this-&gt;speed+=10;</a:t>
            </a:r>
          </a:p>
          <a:p>
            <a:r>
              <a:rPr lang="en-US" dirty="0" smtClean="0"/>
              <a:t>  echo $this-&gt;speed."&lt;</a:t>
            </a:r>
            <a:r>
              <a:rPr lang="en-US" dirty="0" err="1" smtClean="0"/>
              <a:t>br</a:t>
            </a:r>
            <a:r>
              <a:rPr lang="en-US" dirty="0" smtClean="0"/>
              <a:t>&gt;";</a:t>
            </a:r>
          </a:p>
          <a:p>
            <a:r>
              <a:rPr lang="en-US" dirty="0" smtClean="0"/>
              <a:t>  }</a:t>
            </a:r>
            <a:endParaRPr lang="en-US" dirty="0"/>
          </a:p>
        </p:txBody>
      </p:sp>
      <p:sp>
        <p:nvSpPr>
          <p:cNvPr id="4" name="Content Placeholder 3"/>
          <p:cNvSpPr>
            <a:spLocks noGrp="1"/>
          </p:cNvSpPr>
          <p:nvPr>
            <p:ph sz="half" idx="2"/>
          </p:nvPr>
        </p:nvSpPr>
        <p:spPr>
          <a:xfrm>
            <a:off x="5694218" y="1845734"/>
            <a:ext cx="3546764" cy="5178521"/>
          </a:xfrm>
        </p:spPr>
        <p:txBody>
          <a:bodyPr>
            <a:normAutofit lnSpcReduction="10000"/>
          </a:bodyPr>
          <a:lstStyle/>
          <a:p>
            <a:r>
              <a:rPr lang="en-US" dirty="0" smtClean="0"/>
              <a:t>public function make() {</a:t>
            </a:r>
          </a:p>
          <a:p>
            <a:r>
              <a:rPr lang="en-US" dirty="0" smtClean="0"/>
              <a:t>    $this-&gt;speed-=10;</a:t>
            </a:r>
          </a:p>
          <a:p>
            <a:r>
              <a:rPr lang="en-US" dirty="0" smtClean="0"/>
              <a:t>    echo $this-&gt;speed."&lt;</a:t>
            </a:r>
            <a:r>
              <a:rPr lang="en-US" dirty="0" err="1" smtClean="0"/>
              <a:t>br</a:t>
            </a:r>
            <a:r>
              <a:rPr lang="en-US" dirty="0" smtClean="0"/>
              <a:t>&gt;";</a:t>
            </a:r>
          </a:p>
          <a:p>
            <a:r>
              <a:rPr lang="en-US" dirty="0" smtClean="0"/>
              <a:t>}</a:t>
            </a:r>
          </a:p>
          <a:p>
            <a:r>
              <a:rPr lang="en-US" dirty="0" smtClean="0"/>
              <a:t> public function turn()</a:t>
            </a:r>
          </a:p>
          <a:p>
            <a:r>
              <a:rPr lang="en-US" dirty="0" smtClean="0"/>
              <a:t>{</a:t>
            </a:r>
          </a:p>
          <a:p>
            <a:r>
              <a:rPr lang="en-US" dirty="0" smtClean="0"/>
              <a:t> $this-&gt;make();</a:t>
            </a:r>
          </a:p>
          <a:p>
            <a:r>
              <a:rPr lang="en-US" dirty="0" smtClean="0"/>
              <a:t>echo "turning"."&lt;</a:t>
            </a:r>
            <a:r>
              <a:rPr lang="en-US" dirty="0" err="1" smtClean="0"/>
              <a:t>br</a:t>
            </a:r>
            <a:r>
              <a:rPr lang="en-US" dirty="0" smtClean="0"/>
              <a:t>&gt;";</a:t>
            </a:r>
          </a:p>
          <a:p>
            <a:r>
              <a:rPr lang="en-US" dirty="0" smtClean="0"/>
              <a:t>$this-&gt;acc();</a:t>
            </a:r>
          </a:p>
          <a:p>
            <a:r>
              <a:rPr lang="en-US" dirty="0" smtClean="0"/>
              <a:t>}</a:t>
            </a:r>
          </a:p>
          <a:p>
            <a:r>
              <a:rPr lang="en-US" dirty="0" smtClean="0"/>
              <a:t>}</a:t>
            </a:r>
          </a:p>
        </p:txBody>
      </p:sp>
      <p:sp>
        <p:nvSpPr>
          <p:cNvPr id="5" name="TextBox 4"/>
          <p:cNvSpPr txBox="1"/>
          <p:nvPr/>
        </p:nvSpPr>
        <p:spPr>
          <a:xfrm>
            <a:off x="8825345" y="1898073"/>
            <a:ext cx="2964873" cy="2308324"/>
          </a:xfrm>
          <a:prstGeom prst="rect">
            <a:avLst/>
          </a:prstGeom>
          <a:noFill/>
        </p:spPr>
        <p:txBody>
          <a:bodyPr wrap="square" rtlCol="0">
            <a:spAutoFit/>
          </a:bodyPr>
          <a:lstStyle/>
          <a:p>
            <a:r>
              <a:rPr lang="en-US" dirty="0" smtClean="0"/>
              <a:t> $car=new automobile();</a:t>
            </a:r>
          </a:p>
          <a:p>
            <a:r>
              <a:rPr lang="en-US" dirty="0" smtClean="0"/>
              <a:t>$car-&gt;acc();</a:t>
            </a:r>
          </a:p>
          <a:p>
            <a:r>
              <a:rPr lang="en-US" dirty="0" smtClean="0"/>
              <a:t>$car-&gt;turn();</a:t>
            </a:r>
          </a:p>
          <a:p>
            <a:r>
              <a:rPr lang="en-US" dirty="0" smtClean="0"/>
              <a:t>?&gt; </a:t>
            </a:r>
          </a:p>
          <a:p>
            <a:r>
              <a:rPr lang="en-US" b="1" u="sng" dirty="0" smtClean="0"/>
              <a:t>OUTPUT: </a:t>
            </a:r>
            <a:endParaRPr lang="en-US" dirty="0" smtClean="0"/>
          </a:p>
          <a:p>
            <a:r>
              <a:rPr lang="en-US" dirty="0" smtClean="0"/>
              <a:t>65</a:t>
            </a:r>
            <a:br>
              <a:rPr lang="en-US" dirty="0" smtClean="0"/>
            </a:br>
            <a:r>
              <a:rPr lang="en-US" dirty="0" smtClean="0"/>
              <a:t>55</a:t>
            </a:r>
            <a:br>
              <a:rPr lang="en-US" dirty="0" smtClean="0"/>
            </a:br>
            <a:r>
              <a:rPr lang="en-US" dirty="0" smtClean="0"/>
              <a:t>turn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and destructor</a:t>
            </a:r>
            <a:endParaRPr lang="en-US" dirty="0"/>
          </a:p>
        </p:txBody>
      </p:sp>
      <p:sp>
        <p:nvSpPr>
          <p:cNvPr id="3" name="Content Placeholder 2"/>
          <p:cNvSpPr>
            <a:spLocks noGrp="1"/>
          </p:cNvSpPr>
          <p:nvPr>
            <p:ph sz="half" idx="1"/>
          </p:nvPr>
        </p:nvSpPr>
        <p:spPr>
          <a:xfrm>
            <a:off x="1097280" y="1845734"/>
            <a:ext cx="4937760" cy="4652048"/>
          </a:xfrm>
        </p:spPr>
        <p:txBody>
          <a:bodyPr>
            <a:normAutofit lnSpcReduction="10000"/>
          </a:bodyPr>
          <a:lstStyle/>
          <a:p>
            <a:r>
              <a:rPr lang="en-US" dirty="0" smtClean="0"/>
              <a:t>&lt;?</a:t>
            </a:r>
            <a:r>
              <a:rPr lang="en-US" dirty="0" err="1" smtClean="0"/>
              <a:t>php</a:t>
            </a:r>
            <a:endParaRPr lang="en-US" dirty="0" smtClean="0"/>
          </a:p>
          <a:p>
            <a:r>
              <a:rPr lang="en-US" dirty="0" smtClean="0"/>
              <a:t>echo "&lt;</a:t>
            </a:r>
            <a:r>
              <a:rPr lang="en-US" dirty="0" err="1" smtClean="0"/>
              <a:t>br</a:t>
            </a:r>
            <a:r>
              <a:rPr lang="en-US" dirty="0" smtClean="0"/>
              <a:t>&gt;" . "OUTPUT:" . "&lt;</a:t>
            </a:r>
            <a:r>
              <a:rPr lang="en-US" dirty="0" err="1" smtClean="0"/>
              <a:t>br</a:t>
            </a:r>
            <a:r>
              <a:rPr lang="en-US" dirty="0" smtClean="0"/>
              <a:t>&gt;";</a:t>
            </a:r>
          </a:p>
          <a:p>
            <a:r>
              <a:rPr lang="en-US" dirty="0" smtClean="0"/>
              <a:t>class Machine</a:t>
            </a:r>
          </a:p>
          <a:p>
            <a:r>
              <a:rPr lang="en-US" dirty="0" smtClean="0"/>
              <a:t>{</a:t>
            </a:r>
          </a:p>
          <a:p>
            <a:r>
              <a:rPr lang="en-US" dirty="0" smtClean="0"/>
              <a:t>function __construct()</a:t>
            </a:r>
          </a:p>
          <a:p>
            <a:r>
              <a:rPr lang="en-US" dirty="0" smtClean="0"/>
              <a:t>{</a:t>
            </a:r>
          </a:p>
          <a:p>
            <a:r>
              <a:rPr lang="en-US" dirty="0" smtClean="0"/>
              <a:t>echo "start"."&lt;BR&gt;";</a:t>
            </a:r>
          </a:p>
          <a:p>
            <a:r>
              <a:rPr lang="en-US" dirty="0" smtClean="0"/>
              <a:t>}</a:t>
            </a:r>
          </a:p>
          <a:p>
            <a:endParaRPr lang="en-US" dirty="0"/>
          </a:p>
        </p:txBody>
      </p:sp>
      <p:sp>
        <p:nvSpPr>
          <p:cNvPr id="4" name="Content Placeholder 3"/>
          <p:cNvSpPr>
            <a:spLocks noGrp="1"/>
          </p:cNvSpPr>
          <p:nvPr>
            <p:ph sz="half" idx="2"/>
          </p:nvPr>
        </p:nvSpPr>
        <p:spPr>
          <a:xfrm>
            <a:off x="6217920" y="1845734"/>
            <a:ext cx="4937760" cy="4610483"/>
          </a:xfrm>
        </p:spPr>
        <p:txBody>
          <a:bodyPr>
            <a:normAutofit lnSpcReduction="10000"/>
          </a:bodyPr>
          <a:lstStyle/>
          <a:p>
            <a:r>
              <a:rPr lang="en-US" dirty="0" smtClean="0"/>
              <a:t>function __destruct()</a:t>
            </a:r>
          </a:p>
          <a:p>
            <a:r>
              <a:rPr lang="en-US" dirty="0" smtClean="0"/>
              <a:t>{</a:t>
            </a:r>
          </a:p>
          <a:p>
            <a:r>
              <a:rPr lang="en-US" dirty="0" smtClean="0"/>
              <a:t>echo "end";</a:t>
            </a:r>
          </a:p>
          <a:p>
            <a:r>
              <a:rPr lang="en-US" dirty="0" smtClean="0"/>
              <a:t>}</a:t>
            </a:r>
          </a:p>
          <a:p>
            <a:r>
              <a:rPr lang="en-US" dirty="0" smtClean="0"/>
              <a:t>}</a:t>
            </a:r>
          </a:p>
          <a:p>
            <a:r>
              <a:rPr lang="en-US" dirty="0" smtClean="0"/>
              <a:t>$m=new Machine();</a:t>
            </a:r>
          </a:p>
          <a:p>
            <a:r>
              <a:rPr lang="en-US" dirty="0" smtClean="0"/>
              <a:t>unset($M);</a:t>
            </a:r>
          </a:p>
          <a:p>
            <a:r>
              <a:rPr lang="en-US" dirty="0" smtClean="0"/>
              <a:t>?&gt;</a:t>
            </a:r>
          </a:p>
          <a:p>
            <a:r>
              <a:rPr lang="en-US" b="1" u="sng" dirty="0" smtClean="0"/>
              <a:t>OUTPUT</a:t>
            </a:r>
            <a:r>
              <a:rPr lang="en-US" dirty="0" smtClean="0"/>
              <a:t>:</a:t>
            </a:r>
          </a:p>
          <a:p>
            <a:r>
              <a:rPr lang="en-US" dirty="0" smtClean="0"/>
              <a:t>start</a:t>
            </a:r>
            <a:br>
              <a:rPr lang="en-US" dirty="0" smtClean="0"/>
            </a:br>
            <a:r>
              <a:rPr lang="en-US" dirty="0" smtClean="0"/>
              <a:t>end</a:t>
            </a:r>
          </a:p>
          <a:p>
            <a:endParaRPr lang="en-US" dirty="0"/>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1661</TotalTime>
  <Words>738</Words>
  <Application>Microsoft Office PowerPoint</Application>
  <PresentationFormat>Custom</PresentationFormat>
  <Paragraphs>171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Retrospect</vt:lpstr>
      <vt:lpstr>FUNCTION</vt:lpstr>
      <vt:lpstr>FUNCTION</vt:lpstr>
      <vt:lpstr>FUNCTION arguments with and without return </vt:lpstr>
      <vt:lpstr>DEFAULT ARGUMENTS</vt:lpstr>
      <vt:lpstr>DYNAMIC ARGUMENTS LIST.</vt:lpstr>
      <vt:lpstr>RECURSION</vt:lpstr>
      <vt:lpstr>CLASS</vt:lpstr>
      <vt:lpstr>CLASS</vt:lpstr>
      <vt:lpstr>constructor and destructor</vt:lpstr>
      <vt:lpstr>USE OF VISIBILTY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154</dc:title>
  <dc:creator>allison</dc:creator>
  <cp:lastModifiedBy>SUNIL</cp:lastModifiedBy>
  <cp:revision>61</cp:revision>
  <dcterms:created xsi:type="dcterms:W3CDTF">2014-10-04T19:01:41Z</dcterms:created>
  <dcterms:modified xsi:type="dcterms:W3CDTF">2022-05-02T10:09:55Z</dcterms:modified>
</cp:coreProperties>
</file>