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7" r:id="rId3"/>
    <p:sldId id="296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FILE_EXISTS() FUNCTION.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file_exists</a:t>
            </a:r>
            <a:r>
              <a:rPr lang="en-US" dirty="0" smtClean="0"/>
              <a:t>() function in PHP is an inbuilt function which is used to check whether a file or directory exists or not.</a:t>
            </a:r>
          </a:p>
          <a:p>
            <a:r>
              <a:rPr lang="en-US" dirty="0" smtClean="0"/>
              <a:t> The path of the file or directory you want to check is passed as a parameter to the </a:t>
            </a:r>
            <a:r>
              <a:rPr lang="en-US" dirty="0" err="1" smtClean="0"/>
              <a:t>file_exists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function which returns True on success and False on failure.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7767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file_exists</a:t>
            </a:r>
            <a:r>
              <a:rPr lang="en-US" dirty="0" smtClean="0"/>
              <a:t>("ab.txt"))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"File found";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"File not found";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</a:t>
            </a:r>
            <a:r>
              <a:rPr lang="en-US" dirty="0" smtClean="0"/>
              <a:t>File found.</a:t>
            </a:r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PATHINFO() FUNCTION.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84601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pathinfo</a:t>
            </a:r>
            <a:r>
              <a:rPr lang="en-US" dirty="0" smtClean="0"/>
              <a:t>() function returns an array that contains information about a path.</a:t>
            </a:r>
          </a:p>
          <a:p>
            <a:r>
              <a:rPr lang="en-US" dirty="0" smtClean="0"/>
              <a:t>                            The following array elements are returned:</a:t>
            </a:r>
          </a:p>
          <a:p>
            <a:r>
              <a:rPr lang="en-US" dirty="0" smtClean="0"/>
              <a:t>                                      [</a:t>
            </a:r>
            <a:r>
              <a:rPr lang="en-US" dirty="0" err="1" smtClean="0"/>
              <a:t>dirname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                     [</a:t>
            </a:r>
            <a:r>
              <a:rPr lang="en-US" dirty="0" err="1" smtClean="0"/>
              <a:t>basename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                      [extension]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pathinfo</a:t>
            </a:r>
            <a:r>
              <a:rPr lang="en-US" dirty="0" smtClean="0"/>
              <a:t>(</a:t>
            </a:r>
            <a:r>
              <a:rPr lang="en-US" dirty="0" err="1" smtClean="0"/>
              <a:t>path,options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707465"/>
          </a:xfrm>
        </p:spPr>
        <p:txBody>
          <a:bodyPr>
            <a:normAutofit/>
          </a:bodyPr>
          <a:lstStyle/>
          <a:p>
            <a:r>
              <a:rPr lang="en-US" dirty="0" smtClean="0"/>
              <a:t> 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</a:t>
            </a:r>
            <a:r>
              <a:rPr lang="en-US" dirty="0" err="1" smtClean="0"/>
              <a:t>pathinfo</a:t>
            </a:r>
            <a:r>
              <a:rPr lang="en-US" dirty="0" smtClean="0"/>
              <a:t>("abc.txt"));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EXECUTABLE() 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is_executable</a:t>
            </a:r>
            <a:r>
              <a:rPr lang="en-US" sz="2800" dirty="0" smtClean="0"/>
              <a:t>() function checks whether the specified file is executable.</a:t>
            </a:r>
          </a:p>
          <a:p>
            <a:r>
              <a:rPr lang="en-US" sz="2800" dirty="0" smtClean="0"/>
              <a:t>This function returns TRUE if the file is executable.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/>
              <a:t>is_executable</a:t>
            </a:r>
            <a:r>
              <a:rPr lang="en-US" sz="2800" dirty="0" smtClean="0"/>
              <a:t>(file)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8044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$file = "rib.txt";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is_executable</a:t>
            </a:r>
            <a:r>
              <a:rPr lang="en-US" dirty="0" smtClean="0"/>
              <a:t>($file))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echo ("$file is executable");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echo ("$file is not executable");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rib.txt is executable.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IS-FILE()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r>
              <a:rPr lang="en-US" sz="1800" dirty="0" smtClean="0"/>
              <a:t>echo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 . "OUTPUT:" .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r>
              <a:rPr lang="en-US" sz="1800" dirty="0" smtClean="0"/>
              <a:t>$file = "rib.txt";</a:t>
            </a:r>
          </a:p>
          <a:p>
            <a:r>
              <a:rPr lang="en-US" sz="1800" dirty="0" smtClean="0"/>
              <a:t>if(</a:t>
            </a:r>
            <a:r>
              <a:rPr lang="en-US" sz="1800" dirty="0" err="1" smtClean="0"/>
              <a:t>is_file</a:t>
            </a:r>
            <a:r>
              <a:rPr lang="en-US" sz="1800" dirty="0" smtClean="0"/>
              <a:t>($file))</a:t>
            </a:r>
          </a:p>
          <a:p>
            <a:r>
              <a:rPr lang="en-US" sz="1800" dirty="0" smtClean="0"/>
              <a:t>  {</a:t>
            </a:r>
          </a:p>
          <a:p>
            <a:r>
              <a:rPr lang="en-US" sz="1800" dirty="0" smtClean="0"/>
              <a:t>  echo ("$file is a regular file");</a:t>
            </a:r>
          </a:p>
          <a:p>
            <a:r>
              <a:rPr lang="en-US" sz="1800" b="1" dirty="0" smtClean="0"/>
              <a:t>  }</a:t>
            </a: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749029"/>
          </a:xfrm>
        </p:spPr>
        <p:txBody>
          <a:bodyPr>
            <a:normAutofit/>
          </a:bodyPr>
          <a:lstStyle/>
          <a:p>
            <a:r>
              <a:rPr lang="en-US" dirty="0" smtClean="0"/>
              <a:t>else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echo ("$file is not a regular file");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rib.txt is a regular file.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1666</TotalTime>
  <Words>313</Words>
  <Application>Microsoft Office PowerPoint</Application>
  <PresentationFormat>Custom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File</vt:lpstr>
      <vt:lpstr>FILE_EXISTS() FUNCTION.</vt:lpstr>
      <vt:lpstr>PATHINFO() FUNCTION.</vt:lpstr>
      <vt:lpstr>EXECUTABLE()  FUNCTION.</vt:lpstr>
      <vt:lpstr>IS-FILE() FUNCTION.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67</cp:revision>
  <dcterms:created xsi:type="dcterms:W3CDTF">2014-10-04T19:01:41Z</dcterms:created>
  <dcterms:modified xsi:type="dcterms:W3CDTF">2022-05-02T10:10:08Z</dcterms:modified>
</cp:coreProperties>
</file>