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7" r:id="rId3"/>
    <p:sldId id="296" r:id="rId4"/>
    <p:sldId id="276" r:id="rId5"/>
    <p:sldId id="277" r:id="rId6"/>
    <p:sldId id="298" r:id="rId7"/>
    <p:sldId id="299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COPY()FUNCTION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/>
              <a:t>OBJECTIVE:</a:t>
            </a:r>
            <a:r>
              <a:rPr lang="en-US" dirty="0" smtClean="0"/>
              <a:t> To copy contents of one file to another.</a:t>
            </a: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The copy() function copies a file.</a:t>
            </a:r>
          </a:p>
          <a:p>
            <a:r>
              <a:rPr lang="en-US" dirty="0" smtClean="0"/>
              <a:t>             This function returns TRUE on success and FALSE on failure.</a:t>
            </a:r>
          </a:p>
          <a:p>
            <a:r>
              <a:rPr lang="en-US" dirty="0" smtClean="0"/>
              <a:t>SYNTAX: copy(</a:t>
            </a:r>
            <a:r>
              <a:rPr lang="en-US" dirty="0" err="1" smtClean="0"/>
              <a:t>file,to_file</a:t>
            </a:r>
            <a:r>
              <a:rPr lang="en-US" dirty="0" smtClean="0"/>
              <a:t>)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if(copy("</a:t>
            </a:r>
            <a:r>
              <a:rPr lang="en-US" dirty="0" err="1" smtClean="0"/>
              <a:t>ab.txt","a.txt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echo "Contents Copied";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"Contents not copied";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Contents Copied.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FILE_PUT_CONTENTS()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OBJECTIVE:</a:t>
            </a:r>
            <a:r>
              <a:rPr lang="en-US" dirty="0" smtClean="0"/>
              <a:t>  To write contents in a file.</a:t>
            </a:r>
          </a:p>
          <a:p>
            <a:r>
              <a:rPr lang="en-US" b="1" u="sng" dirty="0" err="1" smtClean="0"/>
              <a:t>DESCRIPTION</a:t>
            </a:r>
            <a:r>
              <a:rPr lang="en-US" dirty="0" err="1" smtClean="0"/>
              <a:t>:The</a:t>
            </a:r>
            <a:r>
              <a:rPr lang="en-US" dirty="0" smtClean="0"/>
              <a:t> </a:t>
            </a:r>
            <a:r>
              <a:rPr lang="en-US" dirty="0" err="1" smtClean="0"/>
              <a:t>file_put_contents</a:t>
            </a:r>
            <a:r>
              <a:rPr lang="en-US" dirty="0" smtClean="0"/>
              <a:t>() writes a string to a file.</a:t>
            </a:r>
          </a:p>
          <a:p>
            <a:r>
              <a:rPr lang="en-US" dirty="0" smtClean="0"/>
              <a:t>            -This function follows these rules when accessing a file:</a:t>
            </a:r>
          </a:p>
          <a:p>
            <a:r>
              <a:rPr lang="en-US" dirty="0" smtClean="0"/>
              <a:t>            -If FILE_USE_INCLUDE_PATH is set, check the include path for a copy of *filename*</a:t>
            </a:r>
          </a:p>
          <a:p>
            <a:r>
              <a:rPr lang="en-US" dirty="0" smtClean="0"/>
              <a:t>            -Create the file if it does not exist</a:t>
            </a:r>
          </a:p>
          <a:p>
            <a:r>
              <a:rPr lang="en-US" dirty="0" smtClean="0"/>
              <a:t>            -Open the file</a:t>
            </a:r>
          </a:p>
          <a:p>
            <a:r>
              <a:rPr lang="en-US" dirty="0" smtClean="0"/>
              <a:t>            -Lock the file if LOCK_EX is set</a:t>
            </a:r>
          </a:p>
          <a:p>
            <a:r>
              <a:rPr lang="en-US" dirty="0" smtClean="0"/>
              <a:t>            -If FILE_APPEND is set, move to the end of the file. Otherwise, clear the file content</a:t>
            </a:r>
          </a:p>
          <a:p>
            <a:r>
              <a:rPr lang="en-US" dirty="0" smtClean="0"/>
              <a:t>            -Write the data into the file</a:t>
            </a:r>
          </a:p>
          <a:p>
            <a:r>
              <a:rPr lang="en-US" dirty="0" smtClean="0"/>
              <a:t>            -Close the file and release any locks</a:t>
            </a:r>
          </a:p>
          <a:p>
            <a:r>
              <a:rPr lang="en-US" dirty="0" smtClean="0"/>
              <a:t>            -This function returns the number of character written into the file on success, or FALSE on failure.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8321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$data="A fish in a Pond";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file_put_contents</a:t>
            </a:r>
            <a:r>
              <a:rPr lang="en-US" dirty="0" smtClean="0"/>
              <a:t>("</a:t>
            </a:r>
            <a:r>
              <a:rPr lang="en-US" dirty="0" err="1" smtClean="0"/>
              <a:t>ab.txt",$data</a:t>
            </a:r>
            <a:r>
              <a:rPr lang="en-US" dirty="0" smtClean="0"/>
              <a:t>))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"Contents Written in file";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echo "Contents not written in file";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Contents Written in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MKDIR AND RMDIR FUNCTION.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8183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('</a:t>
            </a:r>
            <a:r>
              <a:rPr lang="en-US" dirty="0" err="1" smtClean="0"/>
              <a:t>gfg</a:t>
            </a:r>
            <a:r>
              <a:rPr lang="en-US" dirty="0" smtClean="0"/>
              <a:t>'); </a:t>
            </a:r>
          </a:p>
          <a:p>
            <a:r>
              <a:rPr lang="en-US" dirty="0" smtClean="0"/>
              <a:t> $</a:t>
            </a:r>
            <a:r>
              <a:rPr lang="en-US" dirty="0" err="1" smtClean="0"/>
              <a:t>dirname</a:t>
            </a:r>
            <a:r>
              <a:rPr lang="en-US" dirty="0" smtClean="0"/>
              <a:t> = "</a:t>
            </a:r>
            <a:r>
              <a:rPr lang="en-US" dirty="0" err="1" smtClean="0"/>
              <a:t>gfg</a:t>
            </a:r>
            <a:r>
              <a:rPr lang="en-US" dirty="0" smtClean="0"/>
              <a:t>"; 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rmdir</a:t>
            </a:r>
            <a:r>
              <a:rPr lang="en-US" dirty="0" smtClean="0"/>
              <a:t>($</a:t>
            </a:r>
            <a:r>
              <a:rPr lang="en-US" dirty="0" err="1" smtClean="0"/>
              <a:t>dirname</a:t>
            </a:r>
            <a:r>
              <a:rPr lang="en-US" dirty="0" smtClean="0"/>
              <a:t>))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echo ("$</a:t>
            </a:r>
            <a:r>
              <a:rPr lang="en-US" dirty="0" err="1" smtClean="0"/>
              <a:t>dirname</a:t>
            </a:r>
            <a:r>
              <a:rPr lang="en-US" dirty="0" smtClean="0"/>
              <a:t> successfully removed");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echo ($</a:t>
            </a:r>
            <a:r>
              <a:rPr lang="en-US" dirty="0" err="1" smtClean="0"/>
              <a:t>dirname</a:t>
            </a:r>
            <a:r>
              <a:rPr lang="en-US" dirty="0" smtClean="0"/>
              <a:t> . "couldn't be removed"); 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?&gt; 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gfg</a:t>
            </a:r>
            <a:r>
              <a:rPr lang="en-US" dirty="0" smtClean="0"/>
              <a:t> successfully removed.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 FUNCTION.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66465" cy="48460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$file = "test1.txt";</a:t>
            </a:r>
          </a:p>
          <a:p>
            <a:r>
              <a:rPr lang="en-US" dirty="0" smtClean="0"/>
              <a:t>if (!unlink($file))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echo ("Error deleting $file");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echo ("Deleted $file");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Deleted test1.txt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CONTENTS FROM REMOTE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054138" cy="501226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r>
              <a:rPr lang="en-US" sz="1800" dirty="0" smtClean="0"/>
              <a:t>echo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 . "OUTPUT:" .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r>
              <a:rPr lang="en-US" sz="1800" dirty="0" smtClean="0"/>
              <a:t>$data=file("http:www.google.com");</a:t>
            </a:r>
          </a:p>
          <a:p>
            <a:r>
              <a:rPr lang="en-US" sz="1800" dirty="0" err="1" smtClean="0"/>
              <a:t>foreach</a:t>
            </a:r>
            <a:r>
              <a:rPr lang="en-US" sz="1800" dirty="0" smtClean="0"/>
              <a:t>($data as $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echo $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?&gt;</a:t>
            </a:r>
          </a:p>
          <a:p>
            <a:r>
              <a:rPr lang="en-US" sz="1800" b="1" u="sng" dirty="0" smtClean="0"/>
              <a:t>OUTPUT</a:t>
            </a:r>
            <a:r>
              <a:rPr lang="en-US" sz="1800" dirty="0" smtClean="0"/>
              <a:t>: ASHU</a:t>
            </a:r>
          </a:p>
          <a:p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FILE_GET_CONTENTS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OBJECTIVE:</a:t>
            </a:r>
            <a:r>
              <a:rPr lang="en-US" sz="1800" dirty="0" smtClean="0"/>
              <a:t> To read contents from a file.</a:t>
            </a:r>
          </a:p>
          <a:p>
            <a:r>
              <a:rPr lang="en-US" sz="1800" b="1" u="sng" dirty="0" smtClean="0"/>
              <a:t>DESCRIPTION</a:t>
            </a:r>
            <a:r>
              <a:rPr lang="en-US" sz="1800" dirty="0" smtClean="0"/>
              <a:t>: The </a:t>
            </a:r>
            <a:r>
              <a:rPr lang="en-US" sz="1800" dirty="0" err="1" smtClean="0"/>
              <a:t>file_get_contents</a:t>
            </a:r>
            <a:r>
              <a:rPr lang="en-US" sz="1800" dirty="0" smtClean="0"/>
              <a:t>() function in PHP is an inbuilt function which is used to read a file into a string. The function uses memory mapping techniques which are supported by the server and thus enhances the performances making it a preferred way of reading contents of a file</a:t>
            </a:r>
          </a:p>
          <a:p>
            <a:pPr fontAlgn="base"/>
            <a:r>
              <a:rPr lang="en-IN" sz="1800" b="1" dirty="0" smtClean="0"/>
              <a:t>Syntax:</a:t>
            </a:r>
            <a:endParaRPr lang="en-US" sz="1800" dirty="0" smtClean="0"/>
          </a:p>
          <a:p>
            <a:pPr fontAlgn="base"/>
            <a:r>
              <a:rPr lang="en-IN" sz="1800" dirty="0" err="1" smtClean="0"/>
              <a:t>file_get_contents</a:t>
            </a:r>
            <a:r>
              <a:rPr lang="en-IN" sz="1800" dirty="0" smtClean="0"/>
              <a:t>($path, $</a:t>
            </a:r>
            <a:r>
              <a:rPr lang="en-IN" sz="1800" dirty="0" err="1" smtClean="0"/>
              <a:t>include_path</a:t>
            </a:r>
            <a:r>
              <a:rPr lang="en-IN" sz="1800" dirty="0" smtClean="0"/>
              <a:t>, $context, </a:t>
            </a:r>
            <a:endParaRPr lang="en-US" sz="1800" dirty="0" smtClean="0"/>
          </a:p>
          <a:p>
            <a:pPr fontAlgn="base"/>
            <a:r>
              <a:rPr lang="en-IN" sz="1800" dirty="0" smtClean="0"/>
              <a:t>                              $start, $</a:t>
            </a:r>
            <a:r>
              <a:rPr lang="en-IN" sz="1800" dirty="0" err="1" smtClean="0"/>
              <a:t>max_length</a:t>
            </a:r>
            <a:r>
              <a:rPr lang="en-IN" sz="1800" dirty="0" smtClean="0"/>
              <a:t>)</a:t>
            </a: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74902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$data=</a:t>
            </a:r>
            <a:r>
              <a:rPr lang="en-US" dirty="0" err="1" smtClean="0"/>
              <a:t>file_get_contents</a:t>
            </a:r>
            <a:r>
              <a:rPr lang="en-US" dirty="0" smtClean="0"/>
              <a:t>("ab.txt");</a:t>
            </a:r>
          </a:p>
          <a:p>
            <a:r>
              <a:rPr lang="en-US" dirty="0" smtClean="0"/>
              <a:t>echo $data;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</a:t>
            </a:r>
            <a:r>
              <a:rPr lang="en-US" dirty="0" smtClean="0"/>
              <a:t>: SM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>RENAME FUNCTION.</a:t>
            </a:r>
            <a:endParaRPr lang="en-US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95011" cy="5012266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OBJECTIVE:</a:t>
            </a:r>
            <a:r>
              <a:rPr lang="en-US" dirty="0" smtClean="0"/>
              <a:t> To illustrate use of rename function.</a:t>
            </a: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The rename() function in PHP is an inbuilt function which is used to rename a file or directory. It makes an attempt to change an old name of a file or directory with a new name specified by the user and it may move between directories if necessary\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 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rename("</a:t>
            </a:r>
            <a:r>
              <a:rPr lang="en-US" dirty="0" err="1" smtClean="0"/>
              <a:t>pic.txt","rib.txt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echo "Renamed successfully";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Renamed successfully.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STRTOTIME()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536575" cy="5012266"/>
          </a:xfrm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 $timestamp = </a:t>
            </a:r>
            <a:r>
              <a:rPr lang="en-US" dirty="0" err="1" smtClean="0"/>
              <a:t>strtotime</a:t>
            </a:r>
            <a:r>
              <a:rPr lang="en-US" dirty="0" smtClean="0"/>
              <a:t>( "February 15, 2019" );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print date( 'Y-m-d', $timestamp 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2019-02-15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>GMDATE() function</a:t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date("M d Y H:i:s", </a:t>
            </a:r>
            <a:r>
              <a:rPr lang="en-US" dirty="0" err="1" smtClean="0"/>
              <a:t>mktime</a:t>
            </a:r>
            <a:r>
              <a:rPr lang="en-US" dirty="0" smtClean="0"/>
              <a:t>(0, 0, 0, 1, 1, 1998))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gmdate</a:t>
            </a:r>
            <a:r>
              <a:rPr lang="en-US" dirty="0" smtClean="0"/>
              <a:t>("M d Y H:i:s", </a:t>
            </a:r>
            <a:r>
              <a:rPr lang="en-US" dirty="0" err="1" smtClean="0"/>
              <a:t>mktime</a:t>
            </a:r>
            <a:r>
              <a:rPr lang="en-US" dirty="0" smtClean="0"/>
              <a:t>(0, 0, 0, 1, 1, 1998));</a:t>
            </a:r>
          </a:p>
          <a:p>
            <a:r>
              <a:rPr lang="en-US" dirty="0" smtClean="0"/>
              <a:t>?&gt;</a:t>
            </a:r>
          </a:p>
          <a:p>
            <a:r>
              <a:rPr lang="en-US" b="1" u="sng" dirty="0" smtClean="0"/>
              <a:t>OUTPUT: </a:t>
            </a:r>
            <a:endParaRPr lang="en-US" dirty="0" smtClean="0"/>
          </a:p>
          <a:p>
            <a:r>
              <a:rPr lang="en-US" smtClean="0"/>
              <a:t>Jan 01 1998 00:00:00</a:t>
            </a:r>
            <a:br>
              <a:rPr lang="en-US" smtClean="0"/>
            </a:br>
            <a:r>
              <a:rPr lang="en-US" smtClean="0"/>
              <a:t>Dec 31 1997 23:00:00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SCANDIR()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OBJECTIVE:</a:t>
            </a:r>
            <a:r>
              <a:rPr lang="en-US" dirty="0" smtClean="0"/>
              <a:t> To illustrate use of   </a:t>
            </a:r>
            <a:r>
              <a:rPr lang="en-US" dirty="0" err="1" smtClean="0"/>
              <a:t>scandir</a:t>
            </a:r>
            <a:r>
              <a:rPr lang="en-US" dirty="0" smtClean="0"/>
              <a:t> function.</a:t>
            </a: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The </a:t>
            </a:r>
            <a:r>
              <a:rPr lang="en-US" dirty="0" err="1" smtClean="0"/>
              <a:t>scandir</a:t>
            </a:r>
            <a:r>
              <a:rPr lang="en-US" dirty="0" smtClean="0"/>
              <a:t>() function returns an array of files and directories of the specified directory.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scandir</a:t>
            </a:r>
            <a:r>
              <a:rPr lang="en-US" dirty="0" smtClean="0"/>
              <a:t>(</a:t>
            </a:r>
            <a:r>
              <a:rPr lang="en-US" dirty="0" err="1" smtClean="0"/>
              <a:t>directory,sorting_order,context</a:t>
            </a:r>
            <a:r>
              <a:rPr lang="en-US" dirty="0" smtClean="0"/>
              <a:t>);</a:t>
            </a:r>
          </a:p>
          <a:p>
            <a:r>
              <a:rPr lang="en-US" b="1" u="sng" dirty="0" smtClean="0"/>
              <a:t>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 . "OUTPUT:"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$dir = "C: </a:t>
            </a:r>
            <a:r>
              <a:rPr lang="en-US" dirty="0" err="1" smtClean="0"/>
              <a:t>xampp</a:t>
            </a:r>
            <a:r>
              <a:rPr lang="en-US" dirty="0" smtClean="0"/>
              <a:t>\</a:t>
            </a:r>
            <a:r>
              <a:rPr lang="en-US" dirty="0" err="1" smtClean="0"/>
              <a:t>htdocs</a:t>
            </a:r>
            <a:r>
              <a:rPr lang="en-US" dirty="0" smtClean="0"/>
              <a:t>\</a:t>
            </a:r>
            <a:r>
              <a:rPr lang="en-US" dirty="0" err="1" smtClean="0"/>
              <a:t>mywork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$a = </a:t>
            </a:r>
            <a:r>
              <a:rPr lang="en-US" dirty="0" err="1" smtClean="0"/>
              <a:t>scandir</a:t>
            </a:r>
            <a:r>
              <a:rPr lang="en-US" dirty="0" smtClean="0"/>
              <a:t>($dir);</a:t>
            </a:r>
          </a:p>
          <a:p>
            <a:r>
              <a:rPr lang="en-US" dirty="0" smtClean="0"/>
              <a:t>$b = </a:t>
            </a:r>
            <a:r>
              <a:rPr lang="en-US" dirty="0" err="1" smtClean="0"/>
              <a:t>scandir</a:t>
            </a:r>
            <a:r>
              <a:rPr lang="en-US" dirty="0" smtClean="0"/>
              <a:t>($dir,1);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($a);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($b);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1682</TotalTime>
  <Words>832</Words>
  <Application>Microsoft Office PowerPoint</Application>
  <PresentationFormat>Custom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Directory</vt:lpstr>
      <vt:lpstr>MKDIR AND RMDIR FUNCTION.</vt:lpstr>
      <vt:lpstr>UNLINK FUNCTION.</vt:lpstr>
      <vt:lpstr>READ CONTENTS FROM REMOTE FILE</vt:lpstr>
      <vt:lpstr>FILE_GET_CONTENTS FUNCTION.</vt:lpstr>
      <vt:lpstr>RENAME FUNCTION.</vt:lpstr>
      <vt:lpstr>STRTOTIME() function</vt:lpstr>
      <vt:lpstr>GMDATE() function </vt:lpstr>
      <vt:lpstr>SCANDIR() FUNCTION.</vt:lpstr>
      <vt:lpstr> COPY()FUNCTION</vt:lpstr>
      <vt:lpstr>FILE_PUT_CONTENTS()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83</cp:revision>
  <dcterms:created xsi:type="dcterms:W3CDTF">2014-10-04T19:01:41Z</dcterms:created>
  <dcterms:modified xsi:type="dcterms:W3CDTF">2022-05-04T07:32:11Z</dcterms:modified>
</cp:coreProperties>
</file>