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5" r:id="rId2"/>
    <p:sldId id="297" r:id="rId3"/>
    <p:sldId id="296" r:id="rId4"/>
    <p:sldId id="276" r:id="rId5"/>
    <p:sldId id="277" r:id="rId6"/>
    <p:sldId id="298" r:id="rId7"/>
    <p:sldId id="299" r:id="rId8"/>
    <p:sldId id="30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5FF"/>
    <a:srgbClr val="F9F9F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 AND DATE FUNCTIONS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FORM(</a:t>
            </a:r>
            <a:r>
              <a:rPr lang="en-US" dirty="0" smtClean="0"/>
              <a:t>PIZZASELECTOR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5012266"/>
          </a:xfrm>
        </p:spPr>
        <p:txBody>
          <a:bodyPr>
            <a:noAutofit/>
          </a:bodyPr>
          <a:lstStyle/>
          <a:p>
            <a:pPr marL="0" defTabSz="457200"/>
            <a:r>
              <a:rPr lang="en-US" sz="1800" dirty="0" smtClean="0">
                <a:solidFill>
                  <a:schemeClr val="tx1"/>
                </a:solidFill>
              </a:rPr>
              <a:t>&lt;!DOCTYPE html&gt;</a:t>
            </a:r>
          </a:p>
          <a:p>
            <a:pPr marL="0" defTabSz="457200"/>
            <a:r>
              <a:rPr lang="en-US" sz="1800" dirty="0" smtClean="0">
                <a:solidFill>
                  <a:schemeClr val="tx1"/>
                </a:solidFill>
              </a:rPr>
              <a:t>&lt;html</a:t>
            </a:r>
            <a:r>
              <a:rPr lang="en-US" sz="1800" dirty="0" smtClean="0">
                <a:solidFill>
                  <a:schemeClr val="tx1"/>
                </a:solidFill>
              </a:rPr>
              <a:t>&gt; &lt;</a:t>
            </a:r>
            <a:r>
              <a:rPr lang="en-US" sz="1800" dirty="0" smtClean="0">
                <a:solidFill>
                  <a:schemeClr val="tx1"/>
                </a:solidFill>
              </a:rPr>
              <a:t>head</a:t>
            </a:r>
            <a:r>
              <a:rPr lang="en-US" sz="1800" dirty="0" smtClean="0">
                <a:solidFill>
                  <a:schemeClr val="tx1"/>
                </a:solidFill>
              </a:rPr>
              <a:t>&gt; &lt;</a:t>
            </a:r>
            <a:r>
              <a:rPr lang="en-US" sz="1800" dirty="0" smtClean="0">
                <a:solidFill>
                  <a:schemeClr val="tx1"/>
                </a:solidFill>
              </a:rPr>
              <a:t>title&gt;</a:t>
            </a:r>
          </a:p>
          <a:p>
            <a:pPr marL="0" defTabSz="457200"/>
            <a:r>
              <a:rPr lang="en-US" sz="1800" dirty="0" smtClean="0">
                <a:solidFill>
                  <a:schemeClr val="tx1"/>
                </a:solidFill>
              </a:rPr>
              <a:t>PIZZA SELECTOR</a:t>
            </a:r>
          </a:p>
          <a:p>
            <a:pPr marL="0" defTabSz="457200"/>
            <a:r>
              <a:rPr lang="en-US" sz="1800" dirty="0" smtClean="0">
                <a:solidFill>
                  <a:schemeClr val="tx1"/>
                </a:solidFill>
              </a:rPr>
              <a:t>&lt;/title</a:t>
            </a:r>
            <a:r>
              <a:rPr lang="en-US" sz="1800" dirty="0" smtClean="0">
                <a:solidFill>
                  <a:schemeClr val="tx1"/>
                </a:solidFill>
              </a:rPr>
              <a:t>&gt; &lt;/</a:t>
            </a:r>
            <a:r>
              <a:rPr lang="en-US" sz="1800" dirty="0" smtClean="0">
                <a:solidFill>
                  <a:schemeClr val="tx1"/>
                </a:solidFill>
              </a:rPr>
              <a:t>head&gt;</a:t>
            </a:r>
          </a:p>
          <a:p>
            <a:pPr marL="0" defTabSz="457200"/>
            <a:r>
              <a:rPr lang="en-US" sz="1800" dirty="0" smtClean="0">
                <a:solidFill>
                  <a:schemeClr val="tx1"/>
                </a:solidFill>
              </a:rPr>
              <a:t>&lt;body&gt;</a:t>
            </a:r>
          </a:p>
          <a:p>
            <a:pPr marL="0" defTabSz="457200"/>
            <a:r>
              <a:rPr lang="en-US" sz="1800" dirty="0" smtClean="0">
                <a:solidFill>
                  <a:schemeClr val="tx1"/>
                </a:solidFill>
              </a:rPr>
              <a:t>&lt;form action="Program75(2).</a:t>
            </a:r>
            <a:r>
              <a:rPr lang="en-US" sz="1800" dirty="0" err="1" smtClean="0">
                <a:solidFill>
                  <a:schemeClr val="tx1"/>
                </a:solidFill>
              </a:rPr>
              <a:t>php</a:t>
            </a:r>
            <a:r>
              <a:rPr lang="en-US" sz="1800" dirty="0" smtClean="0">
                <a:solidFill>
                  <a:schemeClr val="tx1"/>
                </a:solidFill>
              </a:rPr>
              <a:t>"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0" defTabSz="457200"/>
            <a:r>
              <a:rPr lang="en-US" sz="1800" dirty="0" smtClean="0">
                <a:solidFill>
                  <a:schemeClr val="tx1"/>
                </a:solidFill>
              </a:rPr>
              <a:t>method</a:t>
            </a:r>
            <a:r>
              <a:rPr lang="en-US" sz="1800" dirty="0" smtClean="0">
                <a:solidFill>
                  <a:schemeClr val="tx1"/>
                </a:solidFill>
              </a:rPr>
              <a:t>="post"&gt;</a:t>
            </a:r>
          </a:p>
          <a:p>
            <a:pPr marL="0" defTabSz="457200"/>
            <a:r>
              <a:rPr lang="en-US" sz="1800" dirty="0" smtClean="0">
                <a:solidFill>
                  <a:schemeClr val="tx1"/>
                </a:solidFill>
              </a:rPr>
              <a:t>&lt;H1&gt;PIZZA HUT&lt;/H1&gt;</a:t>
            </a:r>
          </a:p>
          <a:p>
            <a:pPr marL="0" defTabSz="457200"/>
            <a:r>
              <a:rPr lang="en-US" sz="1800" dirty="0" smtClean="0">
                <a:solidFill>
                  <a:schemeClr val="tx1"/>
                </a:solidFill>
              </a:rPr>
              <a:t>&lt;</a:t>
            </a:r>
            <a:r>
              <a:rPr lang="en-US" sz="1800" dirty="0" err="1" smtClean="0">
                <a:solidFill>
                  <a:schemeClr val="tx1"/>
                </a:solidFill>
              </a:rPr>
              <a:t>tr</a:t>
            </a:r>
            <a:r>
              <a:rPr lang="en-US" sz="1800" dirty="0" smtClean="0">
                <a:solidFill>
                  <a:schemeClr val="tx1"/>
                </a:solidFill>
              </a:rPr>
              <a:t>&gt;</a:t>
            </a:r>
          </a:p>
          <a:p>
            <a:pPr marL="0" defTabSz="457200"/>
            <a:r>
              <a:rPr lang="en-US" sz="1800" dirty="0" smtClean="0">
                <a:solidFill>
                  <a:schemeClr val="tx1"/>
                </a:solidFill>
              </a:rPr>
              <a:t>Select your pizza:&lt;</a:t>
            </a:r>
            <a:r>
              <a:rPr lang="en-US" sz="1800" dirty="0" err="1" smtClean="0">
                <a:solidFill>
                  <a:schemeClr val="tx1"/>
                </a:solidFill>
              </a:rPr>
              <a:t>br</a:t>
            </a:r>
            <a:r>
              <a:rPr lang="en-US" sz="1800" dirty="0" smtClean="0">
                <a:solidFill>
                  <a:schemeClr val="tx1"/>
                </a:solidFill>
              </a:rPr>
              <a:t>&gt;</a:t>
            </a:r>
          </a:p>
          <a:p>
            <a:pPr marL="0" defTabSz="457200"/>
            <a:r>
              <a:rPr lang="en-US" sz="1800" dirty="0" smtClean="0">
                <a:solidFill>
                  <a:schemeClr val="tx1"/>
                </a:solidFill>
              </a:rPr>
              <a:t>&lt;input type="checkbox" name="top[]" VALUE="TOMATAO"/&gt;TOMATO&lt;BR&gt;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192683" y="1831880"/>
            <a:ext cx="3050771" cy="5026120"/>
          </a:xfrm>
        </p:spPr>
        <p:txBody>
          <a:bodyPr>
            <a:noAutofit/>
          </a:bodyPr>
          <a:lstStyle/>
          <a:p>
            <a:pPr marL="0" defTabSz="457200"/>
            <a:r>
              <a:rPr lang="en-US" sz="1800" dirty="0" smtClean="0">
                <a:solidFill>
                  <a:schemeClr val="tx1"/>
                </a:solidFill>
              </a:rPr>
              <a:t>&lt;input type="checkbox" name="top[]" VALUE="ONION"/&gt;ONOIN&lt;BR&gt;</a:t>
            </a:r>
          </a:p>
          <a:p>
            <a:pPr marL="0" defTabSz="457200"/>
            <a:r>
              <a:rPr lang="en-US" sz="1800" dirty="0" smtClean="0">
                <a:solidFill>
                  <a:schemeClr val="tx1"/>
                </a:solidFill>
              </a:rPr>
              <a:t>&lt;input type="checkbox" name="top[]" VALUE="SPICY"/&gt;SPICY&lt;BR&gt;</a:t>
            </a:r>
          </a:p>
          <a:p>
            <a:pPr marL="0" defTabSz="457200"/>
            <a:r>
              <a:rPr lang="en-US" sz="1800" dirty="0" smtClean="0">
                <a:solidFill>
                  <a:schemeClr val="tx1"/>
                </a:solidFill>
              </a:rPr>
              <a:t>&lt;</a:t>
            </a:r>
            <a:r>
              <a:rPr lang="en-US" sz="1800" dirty="0" err="1" smtClean="0">
                <a:solidFill>
                  <a:schemeClr val="tx1"/>
                </a:solidFill>
              </a:rPr>
              <a:t>br</a:t>
            </a:r>
            <a:r>
              <a:rPr lang="en-US" sz="1800" dirty="0" smtClean="0">
                <a:solidFill>
                  <a:schemeClr val="tx1"/>
                </a:solidFill>
              </a:rPr>
              <a:t>&gt; &lt;/</a:t>
            </a:r>
            <a:r>
              <a:rPr lang="en-US" sz="1800" dirty="0" err="1" smtClean="0">
                <a:solidFill>
                  <a:schemeClr val="tx1"/>
                </a:solidFill>
              </a:rPr>
              <a:t>tr</a:t>
            </a:r>
            <a:r>
              <a:rPr lang="en-US" sz="1800" dirty="0" smtClean="0">
                <a:solidFill>
                  <a:schemeClr val="tx1"/>
                </a:solidFill>
              </a:rPr>
              <a:t>&gt;</a:t>
            </a:r>
          </a:p>
          <a:p>
            <a:pPr marL="0" defTabSz="457200"/>
            <a:r>
              <a:rPr lang="en-US" sz="1800" dirty="0" smtClean="0">
                <a:solidFill>
                  <a:schemeClr val="tx1"/>
                </a:solidFill>
              </a:rPr>
              <a:t>&lt;</a:t>
            </a:r>
            <a:r>
              <a:rPr lang="en-US" sz="1800" dirty="0" err="1" smtClean="0">
                <a:solidFill>
                  <a:schemeClr val="tx1"/>
                </a:solidFill>
              </a:rPr>
              <a:t>br</a:t>
            </a:r>
            <a:r>
              <a:rPr lang="en-US" sz="1800" dirty="0" smtClean="0">
                <a:solidFill>
                  <a:schemeClr val="tx1"/>
                </a:solidFill>
              </a:rPr>
              <a:t>&gt;</a:t>
            </a:r>
          </a:p>
          <a:p>
            <a:pPr marL="0" defTabSz="457200"/>
            <a:r>
              <a:rPr lang="en-US" sz="1800" dirty="0" smtClean="0">
                <a:solidFill>
                  <a:schemeClr val="tx1"/>
                </a:solidFill>
              </a:rPr>
              <a:t>   &lt;</a:t>
            </a:r>
            <a:r>
              <a:rPr lang="en-US" sz="1800" dirty="0" err="1" smtClean="0">
                <a:solidFill>
                  <a:schemeClr val="tx1"/>
                </a:solidFill>
              </a:rPr>
              <a:t>tr</a:t>
            </a:r>
            <a:r>
              <a:rPr lang="en-US" sz="1800" dirty="0" smtClean="0">
                <a:solidFill>
                  <a:schemeClr val="tx1"/>
                </a:solidFill>
              </a:rPr>
              <a:t>&gt;</a:t>
            </a:r>
          </a:p>
          <a:p>
            <a:pPr marL="0" defTabSz="457200"/>
            <a:r>
              <a:rPr lang="en-US" sz="1800" dirty="0" smtClean="0">
                <a:solidFill>
                  <a:schemeClr val="tx1"/>
                </a:solidFill>
              </a:rPr>
              <a:t>&lt;input type="submit" name="submit"&gt;</a:t>
            </a:r>
          </a:p>
          <a:p>
            <a:pPr marL="0" defTabSz="457200"/>
            <a:r>
              <a:rPr lang="en-US" sz="1800" dirty="0" smtClean="0">
                <a:solidFill>
                  <a:schemeClr val="tx1"/>
                </a:solidFill>
              </a:rPr>
              <a:t> &lt;/</a:t>
            </a:r>
            <a:r>
              <a:rPr lang="en-US" sz="1800" dirty="0" err="1" smtClean="0">
                <a:solidFill>
                  <a:schemeClr val="tx1"/>
                </a:solidFill>
              </a:rPr>
              <a:t>tr</a:t>
            </a:r>
            <a:r>
              <a:rPr lang="en-US" sz="1800" dirty="0" smtClean="0">
                <a:solidFill>
                  <a:schemeClr val="tx1"/>
                </a:solidFill>
              </a:rPr>
              <a:t>&gt;</a:t>
            </a:r>
          </a:p>
          <a:p>
            <a:pPr marL="0" defTabSz="457200"/>
            <a:r>
              <a:rPr lang="en-US" sz="1800" dirty="0" smtClean="0">
                <a:solidFill>
                  <a:schemeClr val="tx1"/>
                </a:solidFill>
              </a:rPr>
              <a:t>&lt;/form&gt;</a:t>
            </a:r>
          </a:p>
          <a:p>
            <a:pPr marL="0" defTabSz="457200"/>
            <a:r>
              <a:rPr lang="en-US" sz="1800" dirty="0" smtClean="0">
                <a:solidFill>
                  <a:schemeClr val="tx1"/>
                </a:solidFill>
              </a:rPr>
              <a:t>&lt;/body&gt;</a:t>
            </a:r>
          </a:p>
          <a:p>
            <a:pPr marL="0" defTabSz="457200"/>
            <a:r>
              <a:rPr lang="en-US" sz="1800" dirty="0" smtClean="0">
                <a:solidFill>
                  <a:schemeClr val="tx1"/>
                </a:solidFill>
              </a:rPr>
              <a:t>&lt;/html&gt;</a:t>
            </a:r>
          </a:p>
          <a:p>
            <a:r>
              <a:rPr lang="en-US" sz="1400" dirty="0" smtClean="0"/>
              <a:t> 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8645236" y="1765924"/>
            <a:ext cx="479367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&lt;title&gt;</a:t>
            </a:r>
            <a:r>
              <a:rPr lang="en-US" dirty="0" err="1" smtClean="0"/>
              <a:t>pizzaa</a:t>
            </a:r>
            <a:r>
              <a:rPr lang="en-US" dirty="0" smtClean="0"/>
              <a:t>&lt;/title&gt;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</a:t>
            </a:r>
            <a:r>
              <a:rPr lang="en-US" dirty="0" smtClean="0"/>
              <a:t>h1&gt;YOU SELECTED &lt;/h1&gt;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       $c=$_POST['top'];</a:t>
            </a:r>
          </a:p>
          <a:p>
            <a:r>
              <a:rPr lang="en-US" dirty="0" smtClean="0"/>
              <a:t>       for($</a:t>
            </a:r>
            <a:r>
              <a:rPr lang="en-US" dirty="0" err="1" smtClean="0"/>
              <a:t>i</a:t>
            </a:r>
            <a:r>
              <a:rPr lang="en-US" dirty="0" smtClean="0"/>
              <a:t>=0;$</a:t>
            </a:r>
            <a:r>
              <a:rPr lang="en-US" dirty="0" err="1" smtClean="0"/>
              <a:t>i</a:t>
            </a:r>
            <a:r>
              <a:rPr lang="en-US" dirty="0" smtClean="0"/>
              <a:t>&lt;count($c);$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echo "&lt;</a:t>
            </a:r>
            <a:r>
              <a:rPr lang="en-US" dirty="0" err="1" smtClean="0"/>
              <a:t>li</a:t>
            </a:r>
            <a:r>
              <a:rPr lang="en-US" dirty="0" smtClean="0"/>
              <a:t>&gt;".$c[$</a:t>
            </a:r>
            <a:r>
              <a:rPr lang="en-US" dirty="0" err="1" smtClean="0"/>
              <a:t>i</a:t>
            </a:r>
            <a:r>
              <a:rPr lang="en-US" dirty="0" smtClean="0"/>
              <a:t>]."&lt;/</a:t>
            </a:r>
            <a:r>
              <a:rPr lang="en-US" dirty="0" err="1" smtClean="0"/>
              <a:t>li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?&gt;</a:t>
            </a:r>
          </a:p>
          <a:p>
            <a:r>
              <a:rPr lang="en-US" dirty="0" smtClean="0"/>
              <a:t>   &lt;/</a:t>
            </a:r>
            <a:r>
              <a:rPr lang="en-US" dirty="0" err="1" smtClean="0"/>
              <a:t>ul</a:t>
            </a:r>
            <a:r>
              <a:rPr lang="en-US" dirty="0" smtClean="0"/>
              <a:t>&gt;	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MKTIME()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166465" cy="4846011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 smtClean="0"/>
              <a:t>OBJECTIVE:</a:t>
            </a:r>
            <a:r>
              <a:rPr lang="en-US" dirty="0" smtClean="0"/>
              <a:t>  To illustrate use of </a:t>
            </a:r>
            <a:r>
              <a:rPr lang="en-US" dirty="0" err="1" smtClean="0"/>
              <a:t>mktime</a:t>
            </a:r>
            <a:r>
              <a:rPr lang="en-US" dirty="0" smtClean="0"/>
              <a:t>().</a:t>
            </a:r>
          </a:p>
          <a:p>
            <a:r>
              <a:rPr lang="en-IN" b="1" u="sng" dirty="0" smtClean="0"/>
              <a:t>DESCRIPTION</a:t>
            </a:r>
            <a:r>
              <a:rPr lang="en-IN" dirty="0" smtClean="0"/>
              <a:t>: The </a:t>
            </a:r>
            <a:r>
              <a:rPr lang="en-IN" dirty="0" err="1" smtClean="0"/>
              <a:t>gmmktime</a:t>
            </a:r>
            <a:r>
              <a:rPr lang="en-IN" dirty="0" smtClean="0"/>
              <a:t>() function returns the Unix timestamp for a date.</a:t>
            </a:r>
            <a:endParaRPr lang="en-US" dirty="0" smtClean="0"/>
          </a:p>
          <a:p>
            <a:r>
              <a:rPr lang="en-IN" b="1" dirty="0" smtClean="0"/>
              <a:t>Tip:</a:t>
            </a:r>
            <a:r>
              <a:rPr lang="en-IN" dirty="0" smtClean="0"/>
              <a:t> This function is identical to </a:t>
            </a:r>
            <a:r>
              <a:rPr lang="en-IN" dirty="0" err="1" smtClean="0"/>
              <a:t>gmmktime</a:t>
            </a:r>
            <a:r>
              <a:rPr lang="en-IN" dirty="0" smtClean="0"/>
              <a:t>() except the passed parameters represents a date (not a GMT date).</a:t>
            </a:r>
            <a:endParaRPr lang="en-US" dirty="0" smtClean="0"/>
          </a:p>
          <a:p>
            <a:r>
              <a:rPr lang="en-IN" b="1" dirty="0" smtClean="0"/>
              <a:t>Syntax</a:t>
            </a:r>
            <a:endParaRPr lang="en-US" dirty="0" smtClean="0"/>
          </a:p>
          <a:p>
            <a:r>
              <a:rPr lang="en-US" dirty="0" err="1" smtClean="0"/>
              <a:t>mktime</a:t>
            </a:r>
            <a:r>
              <a:rPr lang="en-US" dirty="0" smtClean="0"/>
              <a:t>(</a:t>
            </a:r>
            <a:r>
              <a:rPr lang="en-US" i="1" cap="all" dirty="0" err="1" smtClean="0"/>
              <a:t>hour,minute,second,month,day,year,is_dst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 </a:t>
            </a:r>
          </a:p>
          <a:p>
            <a:r>
              <a:rPr lang="en-US" b="1" u="sng" dirty="0" smtClean="0"/>
              <a:t>PROGRAM</a:t>
            </a:r>
            <a:r>
              <a:rPr lang="en-US" dirty="0" smtClean="0"/>
              <a:t>:</a:t>
            </a:r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echo "&lt;</a:t>
            </a:r>
            <a:r>
              <a:rPr lang="en-US" dirty="0" err="1" smtClean="0"/>
              <a:t>br</a:t>
            </a:r>
            <a:r>
              <a:rPr lang="en-US" dirty="0" smtClean="0"/>
              <a:t>&gt;" . "OUTPUT:" .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echo date("M-d-</a:t>
            </a:r>
            <a:r>
              <a:rPr lang="en-US" dirty="0" err="1" smtClean="0"/>
              <a:t>Y",mktime</a:t>
            </a:r>
            <a:r>
              <a:rPr lang="en-US" dirty="0" smtClean="0"/>
              <a:t>(0,0,0,12,1,2002)) .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?&gt;</a:t>
            </a:r>
          </a:p>
          <a:p>
            <a:r>
              <a:rPr lang="en-US" b="1" u="sng" dirty="0" smtClean="0"/>
              <a:t>OUTPUT: </a:t>
            </a:r>
            <a:r>
              <a:rPr lang="en-US" dirty="0" smtClean="0"/>
              <a:t>Dec-01-2002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2060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GETDATE()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5054138" cy="5012266"/>
          </a:xfrm>
        </p:spPr>
        <p:txBody>
          <a:bodyPr>
            <a:normAutofit fontScale="77500" lnSpcReduction="20000"/>
          </a:bodyPr>
          <a:lstStyle/>
          <a:p>
            <a:r>
              <a:rPr lang="en-US" sz="2400" b="1" u="sng" dirty="0" smtClean="0"/>
              <a:t>OBJECTIVE</a:t>
            </a:r>
            <a:r>
              <a:rPr lang="en-US" sz="2400" b="1" u="sng" dirty="0" smtClean="0"/>
              <a:t>:</a:t>
            </a:r>
            <a:r>
              <a:rPr lang="en-US" sz="2400" dirty="0" smtClean="0"/>
              <a:t> To illustrate </a:t>
            </a:r>
            <a:r>
              <a:rPr lang="en-US" sz="2400" dirty="0" err="1" smtClean="0"/>
              <a:t>Getdate</a:t>
            </a:r>
            <a:r>
              <a:rPr lang="en-US" sz="2400" dirty="0" smtClean="0"/>
              <a:t>() function.</a:t>
            </a:r>
          </a:p>
          <a:p>
            <a:pPr fontAlgn="base"/>
            <a:r>
              <a:rPr lang="en-IN" sz="2400" b="1" u="sng" dirty="0" smtClean="0"/>
              <a:t>DESCRIPTION</a:t>
            </a:r>
            <a:r>
              <a:rPr lang="en-IN" sz="2400" dirty="0" smtClean="0"/>
              <a:t>: The </a:t>
            </a:r>
            <a:r>
              <a:rPr lang="en-IN" sz="2400" dirty="0" err="1" smtClean="0"/>
              <a:t>getdate</a:t>
            </a:r>
            <a:r>
              <a:rPr lang="en-IN" sz="2400" dirty="0" smtClean="0"/>
              <a:t>() function is an inbuilt function in PHP which is used to get date/time information of the current local date/time.</a:t>
            </a:r>
            <a:endParaRPr lang="en-US" sz="2400" dirty="0" smtClean="0"/>
          </a:p>
          <a:p>
            <a:pPr fontAlgn="base"/>
            <a:r>
              <a:rPr lang="en-IN" sz="2400" b="1" dirty="0" smtClean="0"/>
              <a:t>Syntax:</a:t>
            </a:r>
            <a:endParaRPr lang="en-US" sz="2400" dirty="0" smtClean="0"/>
          </a:p>
          <a:p>
            <a:pPr fontAlgn="base"/>
            <a:r>
              <a:rPr lang="en-IN" sz="2400" dirty="0" err="1" smtClean="0"/>
              <a:t>getdate</a:t>
            </a:r>
            <a:r>
              <a:rPr lang="en-IN" sz="2400" dirty="0" smtClean="0"/>
              <a:t>($timestamp)</a:t>
            </a:r>
            <a:endParaRPr lang="en-US" sz="2400" dirty="0" smtClean="0"/>
          </a:p>
          <a:p>
            <a:r>
              <a:rPr lang="en-US" sz="2400" b="1" u="sng" dirty="0" smtClean="0"/>
              <a:t>PROGRAM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&lt;html&gt;</a:t>
            </a:r>
          </a:p>
          <a:p>
            <a:r>
              <a:rPr lang="en-US" sz="2400" dirty="0" smtClean="0"/>
              <a:t>&lt;head&gt;</a:t>
            </a:r>
          </a:p>
          <a:p>
            <a:r>
              <a:rPr lang="en-US" sz="2400" dirty="0" smtClean="0"/>
              <a:t>&lt;title&gt;</a:t>
            </a:r>
          </a:p>
          <a:p>
            <a:r>
              <a:rPr lang="en-US" sz="2400" dirty="0" smtClean="0"/>
              <a:t>date1</a:t>
            </a:r>
          </a:p>
          <a:p>
            <a:r>
              <a:rPr lang="en-US" sz="2400" dirty="0" smtClean="0"/>
              <a:t>&lt;/title&gt;</a:t>
            </a:r>
          </a:p>
          <a:p>
            <a:r>
              <a:rPr lang="en-US" sz="2400" dirty="0" smtClean="0"/>
              <a:t>&lt;/head&gt;</a:t>
            </a:r>
          </a:p>
          <a:p>
            <a:r>
              <a:rPr lang="en-US" sz="2400" dirty="0" smtClean="0"/>
              <a:t>&lt;body&gt;</a:t>
            </a:r>
          </a:p>
          <a:p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5322916" cy="480444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$now=</a:t>
            </a:r>
            <a:r>
              <a:rPr lang="en-US" dirty="0" err="1" smtClean="0"/>
              <a:t>getdate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echo "&lt;</a:t>
            </a:r>
            <a:r>
              <a:rPr lang="en-US" dirty="0" err="1" smtClean="0"/>
              <a:t>br</a:t>
            </a:r>
            <a:r>
              <a:rPr lang="en-US" dirty="0" smtClean="0"/>
              <a:t>&gt;" . "OUTPUT:" .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err="1" smtClean="0"/>
              <a:t>print_r</a:t>
            </a:r>
            <a:r>
              <a:rPr lang="en-US" dirty="0" smtClean="0"/>
              <a:t>($now);</a:t>
            </a:r>
          </a:p>
          <a:p>
            <a:r>
              <a:rPr lang="en-US" dirty="0" smtClean="0"/>
              <a:t>?&gt;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r>
              <a:rPr lang="en-US" dirty="0" smtClean="0"/>
              <a:t>OUTPUT:</a:t>
            </a:r>
          </a:p>
          <a:p>
            <a:r>
              <a:rPr lang="en-US" dirty="0" smtClean="0"/>
              <a:t>Array ( [seconds] =&gt; 6 [minutes] =&gt; 14 [hours] =&gt; 19 [</a:t>
            </a:r>
            <a:r>
              <a:rPr lang="en-US" dirty="0" err="1" smtClean="0"/>
              <a:t>mday</a:t>
            </a:r>
            <a:r>
              <a:rPr lang="en-US" dirty="0" smtClean="0"/>
              <a:t>] =&gt; 17 [</a:t>
            </a:r>
            <a:r>
              <a:rPr lang="en-US" dirty="0" err="1" smtClean="0"/>
              <a:t>wday</a:t>
            </a:r>
            <a:r>
              <a:rPr lang="en-US" dirty="0" smtClean="0"/>
              <a:t>] =&gt; 3 [</a:t>
            </a:r>
            <a:r>
              <a:rPr lang="en-US" dirty="0" err="1" smtClean="0"/>
              <a:t>mon</a:t>
            </a:r>
            <a:r>
              <a:rPr lang="en-US" dirty="0" smtClean="0"/>
              <a:t>] =&gt; 4 [year] =&gt; 2019 [</a:t>
            </a:r>
            <a:r>
              <a:rPr lang="en-US" dirty="0" err="1" smtClean="0"/>
              <a:t>yday</a:t>
            </a:r>
            <a:r>
              <a:rPr lang="en-US" dirty="0" smtClean="0"/>
              <a:t>] =&gt; 106 [weekday] =&gt; Wednesday [month] =&gt; April [0] =&gt; 1555521246 )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FORMATS OF DATE and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501226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&lt;?</a:t>
            </a:r>
            <a:r>
              <a:rPr lang="en-US" sz="1800" dirty="0" err="1" smtClean="0"/>
              <a:t>php</a:t>
            </a:r>
            <a:endParaRPr lang="en-US" sz="1800" dirty="0" smtClean="0"/>
          </a:p>
          <a:p>
            <a:r>
              <a:rPr lang="en-US" sz="1800" dirty="0" smtClean="0"/>
              <a:t>echo "&lt;</a:t>
            </a:r>
            <a:r>
              <a:rPr lang="en-US" sz="1800" dirty="0" err="1" smtClean="0"/>
              <a:t>br</a:t>
            </a:r>
            <a:r>
              <a:rPr lang="en-US" sz="1800" dirty="0" smtClean="0"/>
              <a:t>&gt;" . "OUTPUT:" . "&lt;</a:t>
            </a:r>
            <a:r>
              <a:rPr lang="en-US" sz="1800" dirty="0" err="1" smtClean="0"/>
              <a:t>br</a:t>
            </a:r>
            <a:r>
              <a:rPr lang="en-US" sz="1800" dirty="0" smtClean="0"/>
              <a:t>&gt;";</a:t>
            </a:r>
          </a:p>
          <a:p>
            <a:r>
              <a:rPr lang="en-US" sz="1800" dirty="0" smtClean="0"/>
              <a:t>echo date("h:i:s") . "&lt;</a:t>
            </a:r>
            <a:r>
              <a:rPr lang="en-US" sz="1800" dirty="0" err="1" smtClean="0"/>
              <a:t>br</a:t>
            </a:r>
            <a:r>
              <a:rPr lang="en-US" sz="1800" dirty="0" smtClean="0"/>
              <a:t>&gt;";</a:t>
            </a:r>
          </a:p>
          <a:p>
            <a:r>
              <a:rPr lang="en-US" sz="1800" dirty="0" smtClean="0"/>
              <a:t>echo date("F d, Y h:i:s A") . "&lt;</a:t>
            </a:r>
            <a:r>
              <a:rPr lang="en-US" sz="1800" dirty="0" err="1" smtClean="0"/>
              <a:t>br</a:t>
            </a:r>
            <a:r>
              <a:rPr lang="en-US" sz="1800" dirty="0" smtClean="0"/>
              <a:t>&gt;";</a:t>
            </a:r>
          </a:p>
          <a:p>
            <a:r>
              <a:rPr lang="en-US" sz="1800" dirty="0" smtClean="0"/>
              <a:t>echo date("h:i a");</a:t>
            </a:r>
          </a:p>
          <a:p>
            <a:r>
              <a:rPr lang="en-US" sz="1800" dirty="0" smtClean="0"/>
              <a:t>?&gt;</a:t>
            </a:r>
          </a:p>
          <a:p>
            <a:r>
              <a:rPr lang="en-US" sz="1800" b="1" u="sng" dirty="0" smtClean="0"/>
              <a:t>OUTPUT: </a:t>
            </a:r>
            <a:endParaRPr lang="en-US" sz="1800" dirty="0" smtClean="0"/>
          </a:p>
          <a:p>
            <a:r>
              <a:rPr lang="en-US" sz="1800" dirty="0" smtClean="0"/>
              <a:t>07:13:35</a:t>
            </a:r>
            <a:br>
              <a:rPr lang="en-US" sz="1800" dirty="0" smtClean="0"/>
            </a:br>
            <a:r>
              <a:rPr lang="en-US" sz="1800" dirty="0" smtClean="0"/>
              <a:t>April 17, 2019 07:13:35 PM</a:t>
            </a:r>
            <a:br>
              <a:rPr lang="en-US" sz="1800" dirty="0" smtClean="0"/>
            </a:br>
            <a:r>
              <a:rPr lang="en-US" sz="1800" dirty="0" smtClean="0"/>
              <a:t>07:13 pm</a:t>
            </a:r>
          </a:p>
          <a:p>
            <a:endParaRPr lang="en-US" sz="1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74902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CHECKDATE()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6495011" cy="501226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</a:p>
          <a:p>
            <a:r>
              <a:rPr lang="en-US" dirty="0" smtClean="0"/>
              <a:t>echo "&lt;</a:t>
            </a:r>
            <a:r>
              <a:rPr lang="en-US" dirty="0" err="1" smtClean="0"/>
              <a:t>br</a:t>
            </a:r>
            <a:r>
              <a:rPr lang="en-US" dirty="0" smtClean="0"/>
              <a:t>&gt;" . "OUTPUT:" .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 $month = 2;  </a:t>
            </a:r>
          </a:p>
          <a:p>
            <a:r>
              <a:rPr lang="en-US" dirty="0" smtClean="0"/>
              <a:t>$day = 29;  </a:t>
            </a:r>
          </a:p>
          <a:p>
            <a:r>
              <a:rPr lang="en-US" dirty="0" smtClean="0"/>
              <a:t>$year = 2016;  </a:t>
            </a:r>
          </a:p>
          <a:p>
            <a:r>
              <a:rPr lang="en-US" dirty="0" err="1" smtClean="0"/>
              <a:t>var_dump</a:t>
            </a:r>
            <a:r>
              <a:rPr lang="en-US" dirty="0" smtClean="0"/>
              <a:t>(</a:t>
            </a:r>
            <a:r>
              <a:rPr lang="en-US" dirty="0" err="1" smtClean="0"/>
              <a:t>checkdate</a:t>
            </a:r>
            <a:r>
              <a:rPr lang="en-US" dirty="0" smtClean="0"/>
              <a:t>($month, $day, $year));  </a:t>
            </a:r>
          </a:p>
          <a:p>
            <a:r>
              <a:rPr lang="en-US" dirty="0" smtClean="0"/>
              <a:t>$month = 2;  </a:t>
            </a:r>
          </a:p>
          <a:p>
            <a:r>
              <a:rPr lang="en-US" dirty="0" smtClean="0"/>
              <a:t>$day = 29;  </a:t>
            </a:r>
          </a:p>
          <a:p>
            <a:r>
              <a:rPr lang="en-US" dirty="0" smtClean="0"/>
              <a:t>$year = 2017;  </a:t>
            </a:r>
          </a:p>
          <a:p>
            <a:r>
              <a:rPr lang="en-US" dirty="0" err="1" smtClean="0"/>
              <a:t>var_dump</a:t>
            </a:r>
            <a:r>
              <a:rPr lang="en-US" dirty="0" smtClean="0"/>
              <a:t>(</a:t>
            </a:r>
            <a:r>
              <a:rPr lang="en-US" dirty="0" err="1" smtClean="0"/>
              <a:t>checkdate</a:t>
            </a:r>
            <a:r>
              <a:rPr lang="en-US" dirty="0" smtClean="0"/>
              <a:t>($month, $day, $year));  </a:t>
            </a:r>
          </a:p>
          <a:p>
            <a:r>
              <a:rPr lang="en-US" dirty="0" smtClean="0"/>
              <a:t> ?&gt;  </a:t>
            </a:r>
          </a:p>
          <a:p>
            <a:r>
              <a:rPr lang="en-US" dirty="0" smtClean="0"/>
              <a:t>OUTPUT: </a:t>
            </a:r>
            <a:r>
              <a:rPr lang="en-US" dirty="0" err="1" smtClean="0"/>
              <a:t>bool</a:t>
            </a:r>
            <a:r>
              <a:rPr lang="en-US" dirty="0" smtClean="0"/>
              <a:t>(true) </a:t>
            </a:r>
            <a:r>
              <a:rPr lang="en-US" dirty="0" err="1" smtClean="0"/>
              <a:t>bool</a:t>
            </a:r>
            <a:r>
              <a:rPr lang="en-US" dirty="0" smtClean="0"/>
              <a:t>(false)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STRTOTIME()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6536575" cy="5012266"/>
          </a:xfrm>
        </p:spPr>
        <p:txBody>
          <a:bodyPr/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 $timestamp = </a:t>
            </a:r>
            <a:r>
              <a:rPr lang="en-US" dirty="0" err="1" smtClean="0"/>
              <a:t>strtotime</a:t>
            </a:r>
            <a:r>
              <a:rPr lang="en-US" dirty="0" smtClean="0"/>
              <a:t>( "February 15, 2019" );</a:t>
            </a:r>
          </a:p>
          <a:p>
            <a:r>
              <a:rPr lang="en-US" dirty="0" smtClean="0"/>
              <a:t>echo "&lt;</a:t>
            </a:r>
            <a:r>
              <a:rPr lang="en-US" dirty="0" err="1" smtClean="0"/>
              <a:t>br</a:t>
            </a:r>
            <a:r>
              <a:rPr lang="en-US" dirty="0" smtClean="0"/>
              <a:t>&gt;" . "OUTPUT:" .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 print date( 'Y-m-d', $timestamp );</a:t>
            </a:r>
          </a:p>
          <a:p>
            <a:r>
              <a:rPr lang="en-US" dirty="0" smtClean="0"/>
              <a:t>?&gt;</a:t>
            </a:r>
          </a:p>
          <a:p>
            <a:r>
              <a:rPr lang="en-US" b="1" u="sng" dirty="0" smtClean="0"/>
              <a:t>OUTPUT:</a:t>
            </a:r>
            <a:r>
              <a:rPr lang="en-US" dirty="0" smtClean="0"/>
              <a:t> </a:t>
            </a:r>
          </a:p>
          <a:p>
            <a:r>
              <a:rPr lang="en-US" dirty="0" smtClean="0"/>
              <a:t>2019-02-15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 smtClean="0"/>
              <a:t>GMDATE() function</a:t>
            </a:r>
            <a:br>
              <a:rPr lang="en-US" b="1" cap="all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echo "&lt;</a:t>
            </a:r>
            <a:r>
              <a:rPr lang="en-US" dirty="0" err="1" smtClean="0"/>
              <a:t>br</a:t>
            </a:r>
            <a:r>
              <a:rPr lang="en-US" dirty="0" smtClean="0"/>
              <a:t>&gt;" . "OUTPUT:" .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echo date("M d Y H:i:s", </a:t>
            </a:r>
            <a:r>
              <a:rPr lang="en-US" dirty="0" err="1" smtClean="0"/>
              <a:t>mktime</a:t>
            </a:r>
            <a:r>
              <a:rPr lang="en-US" dirty="0" smtClean="0"/>
              <a:t>(0, 0, 0, 1, 1, 1998)) .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echo </a:t>
            </a:r>
            <a:r>
              <a:rPr lang="en-US" dirty="0" err="1" smtClean="0"/>
              <a:t>gmdate</a:t>
            </a:r>
            <a:r>
              <a:rPr lang="en-US" dirty="0" smtClean="0"/>
              <a:t>("M d Y H:i:s", </a:t>
            </a:r>
            <a:r>
              <a:rPr lang="en-US" dirty="0" err="1" smtClean="0"/>
              <a:t>mktime</a:t>
            </a:r>
            <a:r>
              <a:rPr lang="en-US" dirty="0" smtClean="0"/>
              <a:t>(0, 0, 0, 1, 1, 1998));</a:t>
            </a:r>
          </a:p>
          <a:p>
            <a:r>
              <a:rPr lang="en-US" dirty="0" smtClean="0"/>
              <a:t>?&gt;</a:t>
            </a:r>
          </a:p>
          <a:p>
            <a:r>
              <a:rPr lang="en-US" b="1" u="sng" dirty="0" smtClean="0"/>
              <a:t>OUTPUT: </a:t>
            </a:r>
            <a:endParaRPr lang="en-US" dirty="0" smtClean="0"/>
          </a:p>
          <a:p>
            <a:r>
              <a:rPr lang="en-US" smtClean="0"/>
              <a:t>Jan 01 1998 00:00:00</a:t>
            </a:r>
            <a:br>
              <a:rPr lang="en-US" smtClean="0"/>
            </a:br>
            <a:r>
              <a:rPr lang="en-US" smtClean="0"/>
              <a:t>Dec 31 1997 23:00:00</a:t>
            </a:r>
          </a:p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1676</TotalTime>
  <Words>626</Words>
  <Application>Microsoft Office PowerPoint</Application>
  <PresentationFormat>Custom</PresentationFormat>
  <Paragraphs>116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Retrospect</vt:lpstr>
      <vt:lpstr>FORM AND DATE FUNCTIONS</vt:lpstr>
      <vt:lpstr>FORM(PIZZASELECTOR)</vt:lpstr>
      <vt:lpstr>MKTIME()</vt:lpstr>
      <vt:lpstr>GETDATE() function</vt:lpstr>
      <vt:lpstr>FORMATS OF DATE and time</vt:lpstr>
      <vt:lpstr>CHECKDATE() function</vt:lpstr>
      <vt:lpstr>STRTOTIME() function</vt:lpstr>
      <vt:lpstr>GMDATE() function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154</dc:title>
  <dc:creator>allison</dc:creator>
  <cp:lastModifiedBy>SUNIL</cp:lastModifiedBy>
  <cp:revision>75</cp:revision>
  <dcterms:created xsi:type="dcterms:W3CDTF">2014-10-04T19:01:41Z</dcterms:created>
  <dcterms:modified xsi:type="dcterms:W3CDTF">2022-05-04T07:24:19Z</dcterms:modified>
</cp:coreProperties>
</file>