
<file path=[Content_Types].xml><?xml version="1.0" encoding="utf-8"?>
<Types xmlns="http://schemas.openxmlformats.org/package/2006/content-types"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+xml" PartName="/ppt/slides/slide7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9.xml"/>
  <Override ContentType="application/vnd.openxmlformats-package.core-properties+xml" PartName="/docProps/core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97" r:id="rId3"/>
    <p:sldId id="296" r:id="rId4"/>
    <p:sldId id="276" r:id="rId5"/>
    <p:sldId id="27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F9F9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Connectivity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MySQLi</a:t>
            </a:r>
            <a:r>
              <a:rPr lang="en-US" b="1" u="sng" dirty="0" smtClean="0"/>
              <a:t> Object-Oriented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Autofit/>
          </a:bodyPr>
          <a:lstStyle/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servername</a:t>
            </a:r>
            <a:r>
              <a:rPr lang="en-US" sz="1800" dirty="0" smtClean="0"/>
              <a:t> = "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";</a:t>
            </a:r>
            <a:br>
              <a:rPr lang="en-US" sz="1800" dirty="0" smtClean="0"/>
            </a:br>
            <a:r>
              <a:rPr lang="en-US" sz="1800" dirty="0" smtClean="0"/>
              <a:t>$username = "username";</a:t>
            </a:r>
            <a:br>
              <a:rPr lang="en-US" sz="1800" dirty="0" smtClean="0"/>
            </a:br>
            <a:r>
              <a:rPr lang="en-US" sz="1800" dirty="0" smtClean="0"/>
              <a:t>$password = "password";</a:t>
            </a:r>
            <a:br>
              <a:rPr lang="en-US" sz="1800" dirty="0" smtClean="0"/>
            </a:br>
            <a:r>
              <a:rPr lang="en-US" sz="1800" dirty="0" smtClean="0"/>
              <a:t>// Create connection</a:t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conn</a:t>
            </a:r>
            <a:r>
              <a:rPr lang="en-US" sz="1800" dirty="0" smtClean="0"/>
              <a:t> = new </a:t>
            </a:r>
            <a:r>
              <a:rPr lang="en-US" sz="1800" dirty="0" err="1" smtClean="0"/>
              <a:t>mysqli</a:t>
            </a:r>
            <a:r>
              <a:rPr lang="en-US" sz="1800" dirty="0" smtClean="0"/>
              <a:t>($</a:t>
            </a:r>
            <a:r>
              <a:rPr lang="en-US" sz="1800" dirty="0" err="1" smtClean="0"/>
              <a:t>servername</a:t>
            </a:r>
            <a:r>
              <a:rPr lang="en-US" sz="1800" dirty="0" smtClean="0"/>
              <a:t>, $username, $password);</a:t>
            </a:r>
            <a:br>
              <a:rPr lang="en-US" sz="1800" dirty="0" smtClean="0"/>
            </a:br>
            <a:r>
              <a:rPr lang="en-US" sz="1800" dirty="0" smtClean="0"/>
              <a:t>// Check connection</a:t>
            </a:r>
            <a:br>
              <a:rPr lang="en-US" sz="1800" dirty="0" smtClean="0"/>
            </a:br>
            <a:r>
              <a:rPr lang="en-US" sz="1800" dirty="0" smtClean="0"/>
              <a:t>if ($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</a:t>
            </a:r>
            <a:r>
              <a:rPr lang="en-US" sz="1800" dirty="0" err="1" smtClean="0"/>
              <a:t>connect_error</a:t>
            </a:r>
            <a:r>
              <a:rPr lang="en-US" sz="1800" dirty="0" smtClean="0"/>
              <a:t>) {</a:t>
            </a:r>
            <a:br>
              <a:rPr lang="en-US" sz="1800" dirty="0" smtClean="0"/>
            </a:br>
            <a:r>
              <a:rPr lang="en-US" sz="1800" dirty="0" smtClean="0"/>
              <a:t>    die("Connection failed: " .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</a:t>
            </a:r>
            <a:r>
              <a:rPr lang="en-US" sz="1800" dirty="0" err="1" smtClean="0"/>
              <a:t>connect_error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} </a:t>
            </a:r>
            <a:br>
              <a:rPr lang="en-US" sz="1800" dirty="0" smtClean="0"/>
            </a:br>
            <a:r>
              <a:rPr lang="en-US" sz="1800" dirty="0" smtClean="0"/>
              <a:t>echo "Connected successfully";</a:t>
            </a:r>
            <a:br>
              <a:rPr lang="en-US" sz="1800" dirty="0" smtClean="0"/>
            </a:br>
            <a:r>
              <a:rPr lang="en-US" sz="1800" dirty="0" smtClean="0"/>
              <a:t>?&gt;</a:t>
            </a:r>
          </a:p>
          <a:p>
            <a:r>
              <a:rPr lang="en-US" sz="1800" b="1" dirty="0" smtClean="0"/>
              <a:t> </a:t>
            </a:r>
            <a:r>
              <a:rPr lang="en-US" sz="1800" b="1" u="sng" dirty="0" smtClean="0"/>
              <a:t>OUTPUT</a:t>
            </a:r>
            <a:r>
              <a:rPr lang="en-US" sz="1800" b="1" u="sng" dirty="0" smtClean="0"/>
              <a:t>:</a:t>
            </a:r>
            <a:endParaRPr lang="en-US" sz="1800" dirty="0" smtClean="0"/>
          </a:p>
          <a:p>
            <a:r>
              <a:rPr lang="en-US" sz="1800" dirty="0" smtClean="0"/>
              <a:t>Connected successfully</a:t>
            </a:r>
          </a:p>
          <a:p>
            <a:pPr marL="0" defTabSz="457200"/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all" dirty="0" err="1" smtClean="0"/>
              <a:t>MySQLi</a:t>
            </a:r>
            <a:r>
              <a:rPr lang="en-US" b="1" u="sng" cap="all" dirty="0" smtClean="0"/>
              <a:t> Procedural</a:t>
            </a:r>
            <a:endParaRPr lang="en-US" b="1" cap="al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166465" cy="48460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servername</a:t>
            </a:r>
            <a:r>
              <a:rPr lang="en-US" dirty="0" smtClean="0"/>
              <a:t> = "</a:t>
            </a:r>
            <a:r>
              <a:rPr lang="en-US" dirty="0" err="1" smtClean="0"/>
              <a:t>localhost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$username = "username";</a:t>
            </a:r>
            <a:br>
              <a:rPr lang="en-US" dirty="0" smtClean="0"/>
            </a:br>
            <a:r>
              <a:rPr lang="en-US" dirty="0" smtClean="0"/>
              <a:t>$password = "password";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Create connection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 = </a:t>
            </a:r>
            <a:r>
              <a:rPr lang="en-US" dirty="0" err="1" smtClean="0"/>
              <a:t>mysqli_connect</a:t>
            </a:r>
            <a:r>
              <a:rPr lang="en-US" dirty="0" smtClean="0"/>
              <a:t>($</a:t>
            </a:r>
            <a:r>
              <a:rPr lang="en-US" dirty="0" err="1" smtClean="0"/>
              <a:t>servername</a:t>
            </a:r>
            <a:r>
              <a:rPr lang="en-US" dirty="0" smtClean="0"/>
              <a:t>, $username, $password);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Check connection</a:t>
            </a:r>
            <a:br>
              <a:rPr lang="en-US" dirty="0" smtClean="0"/>
            </a:br>
            <a:r>
              <a:rPr lang="en-US" dirty="0" smtClean="0"/>
              <a:t>if (!$</a:t>
            </a:r>
            <a:r>
              <a:rPr lang="en-US" dirty="0" err="1" smtClean="0"/>
              <a:t>conn</a:t>
            </a:r>
            <a:r>
              <a:rPr lang="en-US" dirty="0" smtClean="0"/>
              <a:t>) 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die("Connection failed: " . </a:t>
            </a:r>
            <a:r>
              <a:rPr lang="en-US" dirty="0" err="1" smtClean="0"/>
              <a:t>mysqli_connect_error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echo</a:t>
            </a:r>
            <a:r>
              <a:rPr lang="en-US" dirty="0" smtClean="0"/>
              <a:t> "Connected successfully";</a:t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r>
              <a:rPr lang="en-US" dirty="0" smtClean="0"/>
              <a:t> </a:t>
            </a:r>
            <a:r>
              <a:rPr lang="en-US" b="1" u="sng" dirty="0" smtClean="0"/>
              <a:t>OUTPUT</a:t>
            </a:r>
            <a:r>
              <a:rPr lang="en-US" b="1" u="sng" dirty="0" smtClean="0"/>
              <a:t>:</a:t>
            </a:r>
            <a:endParaRPr lang="en-US" dirty="0" smtClean="0"/>
          </a:p>
          <a:p>
            <a:r>
              <a:rPr lang="en-US" dirty="0" smtClean="0"/>
              <a:t>Connected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6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all" dirty="0" smtClean="0"/>
              <a:t>PDO</a:t>
            </a:r>
            <a:endParaRPr lang="en-US" b="1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71" y="2136679"/>
            <a:ext cx="5054138" cy="50122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PDO - PHP Data Objects - is a database access layer providing a uniform method of access to multiple databases. It doesn't account for database-specific syntax, but can allow for the process of switching databases and platforms to be fairly painless, simply by switching the connection string in many instances.</a:t>
            </a:r>
          </a:p>
          <a:p>
            <a:r>
              <a:rPr lang="en-US" sz="1800" dirty="0" smtClean="0"/>
              <a:t> </a:t>
            </a:r>
          </a:p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servername</a:t>
            </a:r>
            <a:r>
              <a:rPr lang="en-US" sz="1800" dirty="0" smtClean="0"/>
              <a:t> = "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";</a:t>
            </a:r>
            <a:br>
              <a:rPr lang="en-US" sz="1800" dirty="0" smtClean="0"/>
            </a:br>
            <a:r>
              <a:rPr lang="en-US" sz="1800" dirty="0" smtClean="0"/>
              <a:t>$username = "username";</a:t>
            </a:r>
            <a:br>
              <a:rPr lang="en-US" sz="1800" dirty="0" smtClean="0"/>
            </a:br>
            <a:r>
              <a:rPr lang="en-US" sz="1800" dirty="0" smtClean="0"/>
              <a:t>$password = "password</a:t>
            </a:r>
            <a:r>
              <a:rPr lang="en-US" sz="1800" dirty="0" smtClean="0"/>
              <a:t>";</a:t>
            </a:r>
          </a:p>
          <a:p>
            <a:r>
              <a:rPr lang="en-US" sz="1600" dirty="0" smtClean="0"/>
              <a:t>try {</a:t>
            </a:r>
            <a:br>
              <a:rPr lang="en-US" sz="1600" dirty="0" smtClean="0"/>
            </a:br>
            <a:r>
              <a:rPr lang="en-US" sz="1600" dirty="0" smtClean="0"/>
              <a:t>    $</a:t>
            </a:r>
            <a:r>
              <a:rPr lang="en-US" sz="1600" dirty="0" err="1" smtClean="0"/>
              <a:t>conn</a:t>
            </a:r>
            <a:r>
              <a:rPr lang="en-US" sz="1600" dirty="0" smtClean="0"/>
              <a:t> = new PDO("</a:t>
            </a:r>
            <a:r>
              <a:rPr lang="en-US" sz="1600" dirty="0" err="1" smtClean="0"/>
              <a:t>mysql:host</a:t>
            </a:r>
            <a:r>
              <a:rPr lang="en-US" sz="1600" dirty="0" smtClean="0"/>
              <a:t>=$</a:t>
            </a:r>
            <a:r>
              <a:rPr lang="en-US" sz="1600" dirty="0" err="1" smtClean="0"/>
              <a:t>servername;dbname</a:t>
            </a:r>
            <a:r>
              <a:rPr lang="en-US" sz="1600" dirty="0" smtClean="0"/>
              <a:t>=</a:t>
            </a:r>
            <a:r>
              <a:rPr lang="en-US" sz="1600" dirty="0" err="1" smtClean="0"/>
              <a:t>myDB</a:t>
            </a:r>
            <a:r>
              <a:rPr lang="en-US" sz="1600" dirty="0" smtClean="0"/>
              <a:t>", $username, $password);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322916" cy="4804447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// set the PDO error mode to exception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setAttribute</a:t>
            </a:r>
            <a:r>
              <a:rPr lang="en-US" dirty="0" smtClean="0"/>
              <a:t>(PDO::ATTR_ERRMODE, PDO::ERRMODE_EXCEPTION);</a:t>
            </a:r>
            <a:br>
              <a:rPr lang="en-US" dirty="0" smtClean="0"/>
            </a:br>
            <a:r>
              <a:rPr lang="en-US" dirty="0" smtClean="0"/>
              <a:t>    echo "Connected successfully"; 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catch(</a:t>
            </a:r>
            <a:r>
              <a:rPr lang="en-US" dirty="0" err="1" smtClean="0"/>
              <a:t>PDOException</a:t>
            </a:r>
            <a:r>
              <a:rPr lang="en-US" dirty="0" smtClean="0"/>
              <a:t> $e)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 echo "Connection failed: " . $e-&gt;</a:t>
            </a:r>
            <a:r>
              <a:rPr lang="en-US" dirty="0" err="1" smtClean="0"/>
              <a:t>getMessage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?&gt;</a:t>
            </a:r>
          </a:p>
          <a:p>
            <a:r>
              <a:rPr lang="en-US" dirty="0" smtClean="0"/>
              <a:t> </a:t>
            </a:r>
          </a:p>
          <a:p>
            <a:r>
              <a:rPr lang="en-US" b="1" u="sng" dirty="0" smtClean="0"/>
              <a:t>OUTPUT</a:t>
            </a:r>
            <a:r>
              <a:rPr lang="en-US" b="1" u="sng" dirty="0" smtClean="0"/>
              <a:t>:</a:t>
            </a:r>
          </a:p>
          <a:p>
            <a:r>
              <a:rPr lang="en-US" dirty="0" smtClean="0"/>
              <a:t>Connected successfully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:\UNIVERSITY TAUGHT SUBJECTS\13. JAN - MAY 2022\INTERNET TECHNOLOGY\3. PHP\FINAL LECTURE CONTENT 2022\DATABASE CONNECT AND IMP LINK\IMG_20190306_01554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F:\UNIVERSITY TAUGHT SUBJECTS\13. JAN - MAY 2022\INTERNET TECHNOLOGY\3. PHP\FINAL LECTURE CONTENT 2022\DATABASE CONNECT AND IMP LINK\IMG_20190306_01555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78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UNIVERSITY TAUGHT SUBJECTS\13. JAN - MAY 2022\INTERNET TECHNOLOGY\3. PHP\FINAL LECTURE CONTENT 2022\DATABASE CONNECT AND IMP LINK\IMG_20190327_23335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2000" cy="6803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1682</TotalTime>
  <Words>10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Database Connectivity </vt:lpstr>
      <vt:lpstr>MySQLi Object-Oriented </vt:lpstr>
      <vt:lpstr>MySQLi Procedural</vt:lpstr>
      <vt:lpstr>PDO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84</cp:revision>
  <dcterms:created xsi:type="dcterms:W3CDTF">2014-10-04T19:01:41Z</dcterms:created>
  <dcterms:modified xsi:type="dcterms:W3CDTF">2022-05-04T07:43:03Z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255140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