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7" d="100"/>
          <a:sy n="37" d="100"/>
        </p:scale>
        <p:origin x="20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/>
              <a:t>Observasi</a:t>
            </a:r>
            <a:r>
              <a:rPr lang="en-US" baseline="0" dirty="0"/>
              <a:t> Toilet SMANIKE</a:t>
            </a:r>
            <a:endParaRPr lang="en-US" dirty="0"/>
          </a:p>
        </c:rich>
      </c:tx>
      <c:layout>
        <c:manualLayout>
          <c:xMode val="edge"/>
          <c:yMode val="edge"/>
          <c:x val="0.31557385021195494"/>
          <c:y val="7.067137809187279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Bersih</c:v>
                </c:pt>
                <c:pt idx="1">
                  <c:v>Layak</c:v>
                </c:pt>
                <c:pt idx="2">
                  <c:v>Kotor</c:v>
                </c:pt>
                <c:pt idx="3">
                  <c:v>Bersih Dan Layak</c:v>
                </c:pt>
                <c:pt idx="4">
                  <c:v>Tidak Keduanya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0-097A-4D86-96E7-26703BEA51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3000"/>
                    <a:lumMod val="102000"/>
                  </a:schemeClr>
                </a:gs>
                <a:gs pos="50000">
                  <a:schemeClr val="accent2">
                    <a:shade val="100000"/>
                    <a:satMod val="110000"/>
                    <a:lumMod val="100000"/>
                  </a:schemeClr>
                </a:gs>
                <a:gs pos="100000">
                  <a:schemeClr val="accent2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Bersih</c:v>
                </c:pt>
                <c:pt idx="1">
                  <c:v>Layak</c:v>
                </c:pt>
                <c:pt idx="2">
                  <c:v>Kotor</c:v>
                </c:pt>
                <c:pt idx="3">
                  <c:v>Bersih Dan Layak</c:v>
                </c:pt>
                <c:pt idx="4">
                  <c:v>Tidak Keduanya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097A-4D86-96E7-26703BEA51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3000"/>
                    <a:lumMod val="102000"/>
                  </a:schemeClr>
                </a:gs>
                <a:gs pos="50000">
                  <a:schemeClr val="accent3">
                    <a:shade val="100000"/>
                    <a:satMod val="110000"/>
                    <a:lumMod val="100000"/>
                  </a:schemeClr>
                </a:gs>
                <a:gs pos="100000">
                  <a:schemeClr val="accent3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Bersih</c:v>
                </c:pt>
                <c:pt idx="1">
                  <c:v>Layak</c:v>
                </c:pt>
                <c:pt idx="2">
                  <c:v>Kotor</c:v>
                </c:pt>
                <c:pt idx="3">
                  <c:v>Bersih Dan Layak</c:v>
                </c:pt>
                <c:pt idx="4">
                  <c:v>Tidak Keduanya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17</c:v>
                </c:pt>
                <c:pt idx="1">
                  <c:v>3</c:v>
                </c:pt>
                <c:pt idx="2">
                  <c:v>10</c:v>
                </c:pt>
                <c:pt idx="3">
                  <c:v>0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7A-4D86-96E7-26703BEA514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14756608"/>
        <c:axId val="214759560"/>
      </c:barChart>
      <c:catAx>
        <c:axId val="21475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759560"/>
        <c:crosses val="autoZero"/>
        <c:auto val="1"/>
        <c:lblAlgn val="ctr"/>
        <c:lblOffset val="100"/>
        <c:noMultiLvlLbl val="0"/>
      </c:catAx>
      <c:valAx>
        <c:axId val="214759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756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DBDB-E365-4B04-81AD-C1B211754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Observasi</a:t>
            </a:r>
            <a:r>
              <a:rPr lang="en-US" dirty="0"/>
              <a:t> toilet </a:t>
            </a:r>
            <a:r>
              <a:rPr lang="en-US" dirty="0" err="1"/>
              <a:t>smanike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2B902-7152-4DFF-974D-4159A0B3C8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Indonesia </a:t>
            </a:r>
          </a:p>
        </p:txBody>
      </p:sp>
    </p:spTree>
    <p:extLst>
      <p:ext uri="{BB962C8B-B14F-4D97-AF65-F5344CB8AC3E}">
        <p14:creationId xmlns:p14="http://schemas.microsoft.com/office/powerpoint/2010/main" val="236777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6C1B-7299-4A08-B8D6-752F11E4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1496" y="457199"/>
            <a:ext cx="3854116" cy="1371601"/>
          </a:xfrm>
        </p:spPr>
        <p:txBody>
          <a:bodyPr>
            <a:noAutofit/>
          </a:bodyPr>
          <a:lstStyle/>
          <a:p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bersih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layak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4A9CE-346C-40C8-9A92-419858448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4" y="2419516"/>
            <a:ext cx="3092115" cy="4164164"/>
          </a:xfrm>
        </p:spPr>
        <p:txBody>
          <a:bodyPr/>
          <a:lstStyle/>
          <a:p>
            <a:r>
              <a:rPr lang="en-US" sz="2000" dirty="0" err="1">
                <a:solidFill>
                  <a:schemeClr val="accent1"/>
                </a:solidFill>
              </a:rPr>
              <a:t>Laki-Laki</a:t>
            </a:r>
            <a:r>
              <a:rPr lang="en-US" sz="2000" dirty="0">
                <a:solidFill>
                  <a:schemeClr val="accent1"/>
                </a:solidFill>
              </a:rPr>
              <a:t>	= </a:t>
            </a:r>
            <a:r>
              <a:rPr lang="en-US" sz="2000" dirty="0"/>
              <a:t>MIPA 4, MIPA 5,MIPA 6,  X IPB ,  XIIPS 3 Dan 2 KM </a:t>
            </a:r>
            <a:r>
              <a:rPr lang="en-US" sz="2000" dirty="0" err="1"/>
              <a:t>Sebelahnya</a:t>
            </a:r>
            <a:endParaRPr lang="en-US" sz="2000" dirty="0"/>
          </a:p>
          <a:p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73FF65B-BC78-4445-A9AF-04894F49D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84" y="146579"/>
            <a:ext cx="4336870" cy="57824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A1A108-62EE-4547-BB23-27FBA7DFD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19" y="3249336"/>
            <a:ext cx="4811552" cy="36086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4920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BCEC-F64E-4E38-A653-D5E08709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Kesimpulan </a:t>
            </a:r>
            <a:r>
              <a:rPr lang="en-US" dirty="0" err="1">
                <a:solidFill>
                  <a:schemeClr val="accent1"/>
                </a:solidFill>
              </a:rPr>
              <a:t>dan</a:t>
            </a:r>
            <a:r>
              <a:rPr lang="en-US" dirty="0">
                <a:solidFill>
                  <a:schemeClr val="accent1"/>
                </a:solidFill>
              </a:rPr>
              <a:t> saran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E9E2A-9B1C-4115-BC0F-13C72E6F9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24542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Masih </a:t>
            </a:r>
            <a:r>
              <a:rPr lang="en-US" sz="2800" dirty="0" err="1"/>
              <a:t>belum</a:t>
            </a:r>
            <a:r>
              <a:rPr lang="en-US" sz="2800" dirty="0"/>
              <a:t> </a:t>
            </a:r>
            <a:r>
              <a:rPr lang="en-US" sz="2800" dirty="0" err="1"/>
              <a:t>terdapat</a:t>
            </a:r>
            <a:r>
              <a:rPr lang="en-US" sz="2800" dirty="0"/>
              <a:t> </a:t>
            </a:r>
            <a:r>
              <a:rPr lang="en-US" sz="2800" dirty="0" err="1"/>
              <a:t>kamar</a:t>
            </a:r>
            <a:r>
              <a:rPr lang="en-US" sz="2800" dirty="0"/>
              <a:t> mandi yang </a:t>
            </a:r>
            <a:r>
              <a:rPr lang="en-US" sz="2800" dirty="0" err="1"/>
              <a:t>benar-benar</a:t>
            </a:r>
            <a:r>
              <a:rPr lang="en-US" sz="2800" dirty="0"/>
              <a:t> </a:t>
            </a:r>
            <a:r>
              <a:rPr lang="en-US" sz="2800" dirty="0" err="1"/>
              <a:t>bersih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layak</a:t>
            </a:r>
            <a:endParaRPr lang="en-US" sz="2800" dirty="0"/>
          </a:p>
          <a:p>
            <a:r>
              <a:rPr lang="en-US" sz="2800" dirty="0"/>
              <a:t>Saran :</a:t>
            </a:r>
          </a:p>
          <a:p>
            <a:pPr lvl="1"/>
            <a:r>
              <a:rPr lang="en-US" sz="2600" dirty="0"/>
              <a:t> </a:t>
            </a:r>
            <a:r>
              <a:rPr lang="en-US" sz="2600" dirty="0" err="1"/>
              <a:t>menambahkan</a:t>
            </a:r>
            <a:r>
              <a:rPr lang="en-US" sz="2600" dirty="0"/>
              <a:t> </a:t>
            </a:r>
            <a:r>
              <a:rPr lang="en-US" sz="2600" dirty="0" err="1"/>
              <a:t>fasilitas</a:t>
            </a:r>
            <a:r>
              <a:rPr lang="en-US" sz="2600" dirty="0"/>
              <a:t> </a:t>
            </a:r>
            <a:r>
              <a:rPr lang="en-US" sz="2600" dirty="0" err="1"/>
              <a:t>seperti</a:t>
            </a:r>
            <a:r>
              <a:rPr lang="en-US" sz="2600" dirty="0"/>
              <a:t> </a:t>
            </a:r>
            <a:r>
              <a:rPr lang="en-US" sz="2600" dirty="0" err="1"/>
              <a:t>tempat</a:t>
            </a:r>
            <a:r>
              <a:rPr lang="en-US" sz="2600" dirty="0"/>
              <a:t> </a:t>
            </a:r>
            <a:r>
              <a:rPr lang="en-US" sz="2600" dirty="0" err="1"/>
              <a:t>sampah</a:t>
            </a:r>
            <a:r>
              <a:rPr lang="en-US" sz="2600" dirty="0"/>
              <a:t>, </a:t>
            </a:r>
            <a:r>
              <a:rPr lang="en-US" sz="2600" dirty="0" err="1"/>
              <a:t>lampu</a:t>
            </a:r>
            <a:r>
              <a:rPr lang="en-US" sz="2600" dirty="0"/>
              <a:t>,,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sabun</a:t>
            </a:r>
            <a:r>
              <a:rPr lang="en-US" sz="2600" dirty="0"/>
              <a:t> di </a:t>
            </a:r>
            <a:r>
              <a:rPr lang="en-US" sz="2600" dirty="0" err="1"/>
              <a:t>setiap</a:t>
            </a:r>
            <a:r>
              <a:rPr lang="en-US" sz="2600" dirty="0"/>
              <a:t> </a:t>
            </a:r>
            <a:r>
              <a:rPr lang="en-US" sz="2600" dirty="0" err="1"/>
              <a:t>kamar</a:t>
            </a:r>
            <a:r>
              <a:rPr lang="en-US" sz="2600" dirty="0"/>
              <a:t> mandi</a:t>
            </a:r>
          </a:p>
          <a:p>
            <a:pPr lvl="1"/>
            <a:r>
              <a:rPr lang="en-US" sz="2600" dirty="0" err="1"/>
              <a:t>Membenahi</a:t>
            </a:r>
            <a:r>
              <a:rPr lang="en-US" sz="2600" dirty="0"/>
              <a:t> </a:t>
            </a:r>
            <a:r>
              <a:rPr lang="en-US" sz="2600" dirty="0" err="1"/>
              <a:t>fasilitas</a:t>
            </a:r>
            <a:r>
              <a:rPr lang="en-US" sz="2600" dirty="0"/>
              <a:t> </a:t>
            </a:r>
            <a:r>
              <a:rPr lang="en-US" sz="2600" dirty="0" err="1"/>
              <a:t>seperti</a:t>
            </a:r>
            <a:r>
              <a:rPr lang="en-US" sz="2600" dirty="0"/>
              <a:t> </a:t>
            </a:r>
            <a:r>
              <a:rPr lang="en-US" sz="2600" dirty="0" err="1"/>
              <a:t>kran</a:t>
            </a:r>
            <a:r>
              <a:rPr lang="en-US" sz="2600" dirty="0"/>
              <a:t>,,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kaca</a:t>
            </a:r>
            <a:r>
              <a:rPr lang="en-US" sz="2600" dirty="0"/>
              <a:t> </a:t>
            </a:r>
            <a:r>
              <a:rPr lang="en-US" sz="2600" dirty="0" err="1"/>
              <a:t>pecah</a:t>
            </a:r>
            <a:endParaRPr lang="en-US" sz="2600" dirty="0"/>
          </a:p>
          <a:p>
            <a:pPr lvl="1"/>
            <a:r>
              <a:rPr lang="en-US" sz="2600" dirty="0" err="1"/>
              <a:t>Lebih</a:t>
            </a:r>
            <a:r>
              <a:rPr lang="en-US" sz="2600" dirty="0"/>
              <a:t> </a:t>
            </a:r>
            <a:r>
              <a:rPr lang="en-US" sz="2600" dirty="0" err="1"/>
              <a:t>sering</a:t>
            </a:r>
            <a:r>
              <a:rPr lang="en-US" sz="2600" dirty="0"/>
              <a:t> </a:t>
            </a:r>
            <a:r>
              <a:rPr lang="en-US" sz="2600" dirty="0" err="1"/>
              <a:t>memperhatikan</a:t>
            </a:r>
            <a:r>
              <a:rPr lang="en-US" sz="2600" dirty="0"/>
              <a:t>  </a:t>
            </a:r>
            <a:r>
              <a:rPr lang="en-US" sz="2600" dirty="0" err="1"/>
              <a:t>kebersihan</a:t>
            </a:r>
            <a:r>
              <a:rPr lang="en-US" sz="2600" dirty="0"/>
              <a:t> </a:t>
            </a:r>
            <a:r>
              <a:rPr lang="en-US" sz="2600" dirty="0" err="1"/>
              <a:t>kamar</a:t>
            </a:r>
            <a:r>
              <a:rPr lang="en-US" sz="2600" dirty="0"/>
              <a:t> mandi </a:t>
            </a:r>
            <a:r>
              <a:rPr lang="en-US" sz="2600" dirty="0" err="1"/>
              <a:t>baik</a:t>
            </a:r>
            <a:r>
              <a:rPr lang="en-US" sz="2600" dirty="0"/>
              <a:t> </a:t>
            </a:r>
            <a:r>
              <a:rPr lang="en-US" sz="2600" dirty="0" err="1"/>
              <a:t>bagi</a:t>
            </a:r>
            <a:r>
              <a:rPr lang="en-US" sz="2600" dirty="0"/>
              <a:t> </a:t>
            </a:r>
            <a:r>
              <a:rPr lang="en-US" sz="2600" dirty="0" err="1"/>
              <a:t>petugas</a:t>
            </a:r>
            <a:r>
              <a:rPr lang="en-US" sz="2600" dirty="0"/>
              <a:t> </a:t>
            </a:r>
            <a:r>
              <a:rPr lang="en-US" sz="2600" dirty="0" err="1"/>
              <a:t>kebersihan</a:t>
            </a:r>
            <a:r>
              <a:rPr lang="en-US" sz="2600" dirty="0"/>
              <a:t> </a:t>
            </a:r>
            <a:r>
              <a:rPr lang="en-US" sz="2600" dirty="0" err="1"/>
              <a:t>maupun</a:t>
            </a:r>
            <a:r>
              <a:rPr lang="en-US" sz="2600" dirty="0"/>
              <a:t> </a:t>
            </a:r>
            <a:r>
              <a:rPr lang="en-US" sz="2600" dirty="0" err="1"/>
              <a:t>siswa-siswi</a:t>
            </a:r>
            <a:r>
              <a:rPr lang="en-US" sz="2600" dirty="0"/>
              <a:t> SMANIKE</a:t>
            </a:r>
          </a:p>
          <a:p>
            <a:pPr lvl="1"/>
            <a:r>
              <a:rPr lang="en-US" sz="2600" dirty="0" err="1"/>
              <a:t>Lebih</a:t>
            </a:r>
            <a:r>
              <a:rPr lang="en-US" sz="2600" dirty="0"/>
              <a:t> </a:t>
            </a:r>
            <a:r>
              <a:rPr lang="en-US" sz="2600" dirty="0" err="1"/>
              <a:t>banyak</a:t>
            </a:r>
            <a:r>
              <a:rPr lang="en-US" sz="2600" dirty="0"/>
              <a:t> </a:t>
            </a:r>
            <a:r>
              <a:rPr lang="en-US" sz="2600" dirty="0" err="1"/>
              <a:t>memberi</a:t>
            </a:r>
            <a:r>
              <a:rPr lang="en-US" sz="2600" dirty="0"/>
              <a:t> Slogan </a:t>
            </a:r>
            <a:r>
              <a:rPr lang="en-US" sz="2600" dirty="0" err="1"/>
              <a:t>kebersihan</a:t>
            </a:r>
            <a:r>
              <a:rPr lang="en-US" sz="2600" dirty="0"/>
              <a:t> di </a:t>
            </a:r>
            <a:r>
              <a:rPr lang="en-US" sz="2600" dirty="0" err="1"/>
              <a:t>setiap</a:t>
            </a:r>
            <a:r>
              <a:rPr lang="en-US" sz="2600" dirty="0"/>
              <a:t> </a:t>
            </a:r>
            <a:r>
              <a:rPr lang="en-US" sz="2600" dirty="0" err="1"/>
              <a:t>kamar</a:t>
            </a:r>
            <a:r>
              <a:rPr lang="en-US" sz="2600" dirty="0"/>
              <a:t> mandi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90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76B3-7766-44DD-A64F-38417B0E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043" y="237865"/>
            <a:ext cx="8949071" cy="4064627"/>
          </a:xfrm>
        </p:spPr>
        <p:txBody>
          <a:bodyPr/>
          <a:lstStyle/>
          <a:p>
            <a:r>
              <a:rPr lang="en-US" dirty="0"/>
              <a:t>ARIGATHANK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94E7B-61D6-4207-BAC6-ABCCD5B58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Any question????</a:t>
            </a:r>
          </a:p>
        </p:txBody>
      </p:sp>
    </p:spTree>
    <p:extLst>
      <p:ext uri="{BB962C8B-B14F-4D97-AF65-F5344CB8AC3E}">
        <p14:creationId xmlns:p14="http://schemas.microsoft.com/office/powerpoint/2010/main" val="353094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C654-A82D-4440-AF2F-737F5895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Pertanyaan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35F7E-5660-4467-8A13-0A999CC41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2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778F-CF5A-4971-A603-CC8E4B63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1073889"/>
            <a:ext cx="8187071" cy="12349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Kelompok</a:t>
            </a:r>
            <a:r>
              <a:rPr lang="en-US" dirty="0"/>
              <a:t> 7 </a:t>
            </a:r>
            <a:r>
              <a:rPr lang="en-US" dirty="0" err="1"/>
              <a:t>anggrek</a:t>
            </a:r>
            <a:r>
              <a:rPr lang="en-US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F35D9-AC06-4471-BE43-1B67292A8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8670" y="3055945"/>
            <a:ext cx="7017488" cy="2430455"/>
          </a:xfrm>
        </p:spPr>
        <p:txBody>
          <a:bodyPr/>
          <a:lstStyle/>
          <a:p>
            <a:r>
              <a:rPr lang="en-US" dirty="0"/>
              <a:t> 1). </a:t>
            </a:r>
            <a:r>
              <a:rPr lang="en-US" dirty="0" err="1"/>
              <a:t>Aisyah</a:t>
            </a:r>
            <a:r>
              <a:rPr lang="en-US" dirty="0"/>
              <a:t> </a:t>
            </a:r>
            <a:r>
              <a:rPr lang="en-US" dirty="0" err="1"/>
              <a:t>fajri</a:t>
            </a:r>
            <a:r>
              <a:rPr lang="en-US" dirty="0"/>
              <a:t> (2)</a:t>
            </a:r>
          </a:p>
          <a:p>
            <a:r>
              <a:rPr lang="en-US" dirty="0"/>
              <a:t> 2). </a:t>
            </a:r>
            <a:r>
              <a:rPr lang="en-US" dirty="0" err="1"/>
              <a:t>eggA</a:t>
            </a:r>
            <a:r>
              <a:rPr lang="en-US" dirty="0"/>
              <a:t> MELLINIA DIANGGA P. (10)</a:t>
            </a:r>
          </a:p>
          <a:p>
            <a:r>
              <a:rPr lang="en-US" dirty="0"/>
              <a:t> 3). IKA SAFITRI ()</a:t>
            </a:r>
          </a:p>
          <a:p>
            <a:r>
              <a:rPr lang="en-US" dirty="0"/>
              <a:t> 4). KHOIRUL ()</a:t>
            </a:r>
          </a:p>
        </p:txBody>
      </p:sp>
    </p:spTree>
    <p:extLst>
      <p:ext uri="{BB962C8B-B14F-4D97-AF65-F5344CB8AC3E}">
        <p14:creationId xmlns:p14="http://schemas.microsoft.com/office/powerpoint/2010/main" val="72762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32F0-B84C-491E-9E41-A9F17770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PENGERTIAN TOILET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D07A-0889-477B-93C9-B5B2C89E1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798" y="1874517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Toilet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merupakan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suatu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tempat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dimana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seseorang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membuang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kotoran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fases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air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seni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keperluan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lainnya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WC/Toilet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sekarang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hampir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segala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tempat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umum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objek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vital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terutama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sekolah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154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7BDC-BC94-429B-926C-EDDC41FD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Ciri-ciri</a:t>
            </a:r>
            <a:r>
              <a:rPr lang="en-US" dirty="0">
                <a:solidFill>
                  <a:schemeClr val="accent1"/>
                </a:solidFill>
              </a:rPr>
              <a:t> toilet </a:t>
            </a:r>
            <a:r>
              <a:rPr lang="en-US" dirty="0" err="1">
                <a:solidFill>
                  <a:schemeClr val="accent1"/>
                </a:solidFill>
              </a:rPr>
              <a:t>bersih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47EB8A-C8C1-43A3-A59E-B26941EE3CB0}"/>
              </a:ext>
            </a:extLst>
          </p:cNvPr>
          <p:cNvSpPr txBox="1"/>
          <p:nvPr/>
        </p:nvSpPr>
        <p:spPr>
          <a:xfrm>
            <a:off x="1974579" y="1943094"/>
            <a:ext cx="92354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Memiliki</a:t>
            </a:r>
            <a:r>
              <a:rPr lang="en-US" sz="3200" dirty="0"/>
              <a:t> air yang </a:t>
            </a:r>
            <a:r>
              <a:rPr lang="en-US" sz="3200" dirty="0" err="1"/>
              <a:t>jernih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bersih</a:t>
            </a:r>
            <a:r>
              <a:rPr lang="en-US" sz="3200" dirty="0"/>
              <a:t> </a:t>
            </a:r>
            <a:r>
              <a:rPr lang="en-US" sz="3200" dirty="0" err="1"/>
              <a:t>serta</a:t>
            </a:r>
            <a:r>
              <a:rPr lang="en-US" sz="3200" dirty="0"/>
              <a:t> air yang </a:t>
            </a:r>
            <a:r>
              <a:rPr lang="en-US" sz="3200" dirty="0" err="1"/>
              <a:t>melimpah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Kamar</a:t>
            </a:r>
            <a:r>
              <a:rPr lang="en-US" sz="3200" dirty="0"/>
              <a:t> mandi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berbau</a:t>
            </a: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lantainya</a:t>
            </a:r>
            <a:r>
              <a:rPr lang="en-US" sz="3200" dirty="0"/>
              <a:t> </a:t>
            </a:r>
            <a:r>
              <a:rPr lang="en-US" sz="3200" dirty="0" err="1"/>
              <a:t>bersih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terdapat</a:t>
            </a:r>
            <a:r>
              <a:rPr lang="en-US" sz="3200" dirty="0"/>
              <a:t> </a:t>
            </a:r>
            <a:r>
              <a:rPr lang="en-US" sz="3200" dirty="0" err="1"/>
              <a:t>jentik-jentik</a:t>
            </a:r>
            <a:r>
              <a:rPr lang="en-US" sz="3200" dirty="0"/>
              <a:t> </a:t>
            </a:r>
            <a:r>
              <a:rPr lang="en-US" sz="3200" dirty="0" err="1"/>
              <a:t>nyamuk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391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3BBF-A7E8-4928-B9B3-E0F65190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CIRI-CIRI TOILET LAYAK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802A4-B929-4BB2-A178-050DCCBA2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00201"/>
            <a:ext cx="10178322" cy="3593591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terdapat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sabun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cuci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tanagan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kran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air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berfungsi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baik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fentilasi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udara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mudah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temukan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terdapat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tempat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sampah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wc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tidak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mudah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tersumbat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sinar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matahari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mudah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masuk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agar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kamar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mandi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cepat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kering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Lampu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sebagai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penerangan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8525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6A41-6E96-4BD5-9E51-82A91121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Hasil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observasi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340BFD-028C-44D3-B6DA-BBDF99FA4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370617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B13BBF-F770-4600-B4CC-D8942C266EDC}"/>
              </a:ext>
            </a:extLst>
          </p:cNvPr>
          <p:cNvSpPr txBox="1"/>
          <p:nvPr/>
        </p:nvSpPr>
        <p:spPr>
          <a:xfrm>
            <a:off x="1250950" y="1526260"/>
            <a:ext cx="313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Kamar</a:t>
            </a:r>
            <a:r>
              <a:rPr lang="en-US" dirty="0"/>
              <a:t> Mandi = 25</a:t>
            </a:r>
          </a:p>
        </p:txBody>
      </p:sp>
    </p:spTree>
    <p:extLst>
      <p:ext uri="{BB962C8B-B14F-4D97-AF65-F5344CB8AC3E}">
        <p14:creationId xmlns:p14="http://schemas.microsoft.com/office/powerpoint/2010/main" val="288156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CE920B-A18E-415A-A736-70987A15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457200"/>
            <a:ext cx="3601568" cy="1188720"/>
          </a:xfrm>
        </p:spPr>
        <p:txBody>
          <a:bodyPr>
            <a:normAutofit/>
          </a:bodyPr>
          <a:lstStyle/>
          <a:p>
            <a:r>
              <a:rPr lang="en-US" sz="2800" dirty="0"/>
              <a:t>TOILET </a:t>
            </a:r>
            <a:r>
              <a:rPr lang="en-US" sz="2800" dirty="0" err="1"/>
              <a:t>bersih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9DC80-2D2C-4957-8FDD-3BF12D088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3" y="1953371"/>
            <a:ext cx="3092117" cy="4164164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accent1"/>
                </a:solidFill>
              </a:rPr>
              <a:t>Umum</a:t>
            </a:r>
            <a:r>
              <a:rPr lang="en-US" sz="2000" dirty="0">
                <a:solidFill>
                  <a:schemeClr val="accent1"/>
                </a:solidFill>
              </a:rPr>
              <a:t>   	= </a:t>
            </a:r>
            <a:r>
              <a:rPr lang="en-US" sz="2000" dirty="0"/>
              <a:t>X MIPA 1, X MIPA 2, X MIPA 3</a:t>
            </a:r>
          </a:p>
          <a:p>
            <a:r>
              <a:rPr lang="en-US" sz="2000" dirty="0" err="1">
                <a:solidFill>
                  <a:schemeClr val="accent1"/>
                </a:solidFill>
              </a:rPr>
              <a:t>Laki-Laki</a:t>
            </a:r>
            <a:r>
              <a:rPr lang="en-US" sz="2000" dirty="0">
                <a:solidFill>
                  <a:schemeClr val="accent1"/>
                </a:solidFill>
              </a:rPr>
              <a:t> 	= </a:t>
            </a:r>
            <a:r>
              <a:rPr lang="en-US" sz="2000" dirty="0"/>
              <a:t>X MIPA 5, XII IBB (2 </a:t>
            </a:r>
            <a:r>
              <a:rPr lang="en-US" sz="2000" dirty="0" err="1"/>
              <a:t>kamar</a:t>
            </a:r>
            <a:r>
              <a:rPr lang="en-US" sz="2000" dirty="0"/>
              <a:t> mandi)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Wanita	= </a:t>
            </a:r>
            <a:r>
              <a:rPr lang="en-US" sz="2000" dirty="0"/>
              <a:t>XI MIPA 1, XI MIPA 3, XI MIPA 4, XI MIPA 5, XI MIPA 6, XII MIPA 2, XII MIPA 3, XII MIPA 4, XII MIPA 5, XII IPS 1,  KM </a:t>
            </a:r>
            <a:r>
              <a:rPr lang="en-US" sz="2000" dirty="0" err="1"/>
              <a:t>Sebelah</a:t>
            </a:r>
            <a:r>
              <a:rPr lang="en-US" sz="2000" dirty="0"/>
              <a:t> XII MIPA 2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9FC995-B53A-41AD-AA4B-4E49201AE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849" y="352927"/>
            <a:ext cx="3551583" cy="2952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DFAED3-50F9-41D5-81B5-C7D72D322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212" y="3398337"/>
            <a:ext cx="3936858" cy="29526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C08D49AD-3E9C-4E18-882F-5F9195AC0D0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33186" r="4102"/>
          <a:stretch/>
        </p:blipFill>
        <p:spPr>
          <a:xfrm>
            <a:off x="421316" y="1057008"/>
            <a:ext cx="3401936" cy="46826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6052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413DF4-C0C3-40B0-B60F-36FFC5F2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457200"/>
            <a:ext cx="3854117" cy="1136469"/>
          </a:xfrm>
        </p:spPr>
        <p:txBody>
          <a:bodyPr>
            <a:normAutofit/>
          </a:bodyPr>
          <a:lstStyle/>
          <a:p>
            <a:r>
              <a:rPr lang="en-US" sz="2800" dirty="0"/>
              <a:t>TOILET LAYAK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7DD81-36C7-439B-87DA-268376411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3" y="2107095"/>
            <a:ext cx="3092117" cy="105411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Wanita 	= </a:t>
            </a:r>
            <a:r>
              <a:rPr lang="en-US" sz="2000" dirty="0"/>
              <a:t>X IPS 1, X IPS 2, X IPS 3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1465414C-7B87-4F61-808E-30A0952C76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26" t="16823" r="-226" b="-3446"/>
          <a:stretch/>
        </p:blipFill>
        <p:spPr>
          <a:xfrm>
            <a:off x="339634" y="0"/>
            <a:ext cx="4415246" cy="50989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86C967B-E844-4C93-8BCE-336D5CDFB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531" y="3662059"/>
            <a:ext cx="3831774" cy="28738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6447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A26AA92-0A6B-460E-8ACA-3487825C577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783" r="9783"/>
          <a:stretch>
            <a:fillRect/>
          </a:stretch>
        </p:blipFill>
        <p:spPr>
          <a:xfrm>
            <a:off x="283465" y="0"/>
            <a:ext cx="4105656" cy="382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871CCCB-1FBD-4A3A-9EC2-636BFFE9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457200"/>
            <a:ext cx="3523191" cy="1084217"/>
          </a:xfrm>
        </p:spPr>
        <p:txBody>
          <a:bodyPr>
            <a:normAutofit/>
          </a:bodyPr>
          <a:lstStyle/>
          <a:p>
            <a:r>
              <a:rPr lang="en-US" sz="2800" dirty="0"/>
              <a:t>Toilet </a:t>
            </a:r>
            <a:r>
              <a:rPr lang="en-US" sz="2800" dirty="0" err="1"/>
              <a:t>kotor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194F4-1C7A-4ED3-9D82-E017C47A5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3" y="2159347"/>
            <a:ext cx="3092117" cy="416416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Wanita 	=</a:t>
            </a:r>
            <a:r>
              <a:rPr lang="en-US" sz="2000" dirty="0"/>
              <a:t> X IPS 1, X IPS 2, X IPS 3</a:t>
            </a:r>
          </a:p>
          <a:p>
            <a:r>
              <a:rPr lang="en-US" sz="2000" dirty="0" err="1">
                <a:solidFill>
                  <a:schemeClr val="accent1"/>
                </a:solidFill>
              </a:rPr>
              <a:t>Laki-Laki</a:t>
            </a:r>
            <a:r>
              <a:rPr lang="en-US" sz="2000" dirty="0">
                <a:solidFill>
                  <a:schemeClr val="accent1"/>
                </a:solidFill>
              </a:rPr>
              <a:t>	=</a:t>
            </a:r>
            <a:r>
              <a:rPr lang="en-US" sz="2000" dirty="0"/>
              <a:t> MIPA 4, MIPA 5,MIPA 6,  X IPB ,  XIIPS 3 Dan 2 KM </a:t>
            </a:r>
            <a:r>
              <a:rPr lang="en-US" sz="2000" dirty="0" err="1"/>
              <a:t>Sebelahnya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2C0090-4927-4654-9443-2987B708E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73" y="3265714"/>
            <a:ext cx="4101848" cy="35922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8694AB-2F66-4C24-B8FC-64FCFCBF6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248" y="457200"/>
            <a:ext cx="3799392" cy="55611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0158331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117</TotalTime>
  <Words>235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Impact</vt:lpstr>
      <vt:lpstr>Badge</vt:lpstr>
      <vt:lpstr>Observasi toilet smanike</vt:lpstr>
      <vt:lpstr>Kelompok 7 anggrek:</vt:lpstr>
      <vt:lpstr>PENGERTIAN TOILET</vt:lpstr>
      <vt:lpstr>Ciri-ciri toilet bersih</vt:lpstr>
      <vt:lpstr>CIRI-CIRI TOILET LAYAK</vt:lpstr>
      <vt:lpstr>Hasil observasi</vt:lpstr>
      <vt:lpstr>TOILET bersih</vt:lpstr>
      <vt:lpstr>TOILET LAYAK</vt:lpstr>
      <vt:lpstr>Toilet kotor</vt:lpstr>
      <vt:lpstr>Tidak bersih dan tidak layak</vt:lpstr>
      <vt:lpstr>Kesimpulan dan saran</vt:lpstr>
      <vt:lpstr>ARIGATHANK YOU</vt:lpstr>
      <vt:lpstr>Pertanyaan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Observasi kamar mandi smanike</dc:title>
  <dc:creator>Riski Puspa Dewi</dc:creator>
  <cp:lastModifiedBy>Riski Puspa Dewi</cp:lastModifiedBy>
  <cp:revision>12</cp:revision>
  <dcterms:created xsi:type="dcterms:W3CDTF">2017-08-06T11:53:40Z</dcterms:created>
  <dcterms:modified xsi:type="dcterms:W3CDTF">2017-08-06T13:51:27Z</dcterms:modified>
</cp:coreProperties>
</file>