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6"/>
  </p:notesMasterIdLst>
  <p:handoutMasterIdLst>
    <p:handoutMasterId r:id="rId17"/>
  </p:handoutMasterIdLst>
  <p:sldIdLst>
    <p:sldId id="263" r:id="rId2"/>
    <p:sldId id="266" r:id="rId3"/>
    <p:sldId id="282" r:id="rId4"/>
    <p:sldId id="283" r:id="rId5"/>
    <p:sldId id="257" r:id="rId6"/>
    <p:sldId id="284" r:id="rId7"/>
    <p:sldId id="279" r:id="rId8"/>
    <p:sldId id="280" r:id="rId9"/>
    <p:sldId id="285" r:id="rId10"/>
    <p:sldId id="286" r:id="rId11"/>
    <p:sldId id="281" r:id="rId12"/>
    <p:sldId id="260" r:id="rId13"/>
    <p:sldId id="259" r:id="rId14"/>
    <p:sldId id="264" r:id="rId15"/>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5097" autoAdjust="0"/>
  </p:normalViewPr>
  <p:slideViewPr>
    <p:cSldViewPr>
      <p:cViewPr varScale="1">
        <p:scale>
          <a:sx n="83" d="100"/>
          <a:sy n="83" d="100"/>
        </p:scale>
        <p:origin x="1531" y="77"/>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115822130299899E-2"/>
          <c:y val="4.576271186440678E-2"/>
          <c:w val="0.83660806618407446"/>
          <c:h val="0.86440677966101698"/>
        </c:manualLayout>
      </c:layout>
      <c:barChart>
        <c:barDir val="col"/>
        <c:grouping val="clustered"/>
        <c:varyColors val="0"/>
        <c:ser>
          <c:idx val="0"/>
          <c:order val="0"/>
          <c:tx>
            <c:strRef>
              <c:f>Sheet1!$A$2</c:f>
              <c:strCache>
                <c:ptCount val="1"/>
                <c:pt idx="0">
                  <c:v>Est</c:v>
                </c:pt>
              </c:strCache>
            </c:strRef>
          </c:tx>
          <c:spPr>
            <a:solidFill>
              <a:srgbClr val="AAC9B6"/>
            </a:solidFill>
            <a:ln w="25400">
              <a:noFill/>
            </a:ln>
          </c:spPr>
          <c:invertIfNegative val="0"/>
          <c:cat>
            <c:strRef>
              <c:f>Sheet1!$B$1:$E$1</c:f>
              <c:strCache>
                <c:ptCount val="4"/>
                <c:pt idx="0">
                  <c:v>Abcdef</c:v>
                </c:pt>
                <c:pt idx="1">
                  <c:v>Bcdefg</c:v>
                </c:pt>
                <c:pt idx="2">
                  <c:v>Cdefgh</c:v>
                </c:pt>
                <c:pt idx="3">
                  <c:v>Defghi</c:v>
                </c:pt>
              </c:strCache>
            </c:strRef>
          </c:cat>
          <c:val>
            <c:numRef>
              <c:f>Sheet1!$B$2:$E$2</c:f>
              <c:numCache>
                <c:formatCode>General</c:formatCode>
                <c:ptCount val="4"/>
                <c:pt idx="0">
                  <c:v>20.399999999999999</c:v>
                </c:pt>
                <c:pt idx="1">
                  <c:v>27.4</c:v>
                </c:pt>
                <c:pt idx="2">
                  <c:v>90</c:v>
                </c:pt>
                <c:pt idx="3">
                  <c:v>20.399999999999999</c:v>
                </c:pt>
              </c:numCache>
            </c:numRef>
          </c:val>
          <c:extLst>
            <c:ext xmlns:c16="http://schemas.microsoft.com/office/drawing/2014/chart" uri="{C3380CC4-5D6E-409C-BE32-E72D297353CC}">
              <c16:uniqueId val="{00000000-2988-49AC-BA11-1BD06ECD2B3A}"/>
            </c:ext>
          </c:extLst>
        </c:ser>
        <c:ser>
          <c:idx val="1"/>
          <c:order val="1"/>
          <c:tx>
            <c:strRef>
              <c:f>Sheet1!$A$3</c:f>
              <c:strCache>
                <c:ptCount val="1"/>
                <c:pt idx="0">
                  <c:v>Ovest</c:v>
                </c:pt>
              </c:strCache>
            </c:strRef>
          </c:tx>
          <c:spPr>
            <a:solidFill>
              <a:srgbClr val="D7A900"/>
            </a:solidFill>
            <a:ln w="25400">
              <a:noFill/>
            </a:ln>
          </c:spPr>
          <c:invertIfNegative val="0"/>
          <c:cat>
            <c:strRef>
              <c:f>Sheet1!$B$1:$E$1</c:f>
              <c:strCache>
                <c:ptCount val="4"/>
                <c:pt idx="0">
                  <c:v>Abcdef</c:v>
                </c:pt>
                <c:pt idx="1">
                  <c:v>Bcdefg</c:v>
                </c:pt>
                <c:pt idx="2">
                  <c:v>Cdefgh</c:v>
                </c:pt>
                <c:pt idx="3">
                  <c:v>Defghi</c:v>
                </c:pt>
              </c:strCache>
            </c:strRef>
          </c:cat>
          <c:val>
            <c:numRef>
              <c:f>Sheet1!$B$3:$E$3</c:f>
              <c:numCache>
                <c:formatCode>General</c:formatCode>
                <c:ptCount val="4"/>
                <c:pt idx="0">
                  <c:v>30.6</c:v>
                </c:pt>
                <c:pt idx="1">
                  <c:v>38.6</c:v>
                </c:pt>
                <c:pt idx="2">
                  <c:v>34.6</c:v>
                </c:pt>
                <c:pt idx="3">
                  <c:v>31.6</c:v>
                </c:pt>
              </c:numCache>
            </c:numRef>
          </c:val>
          <c:extLst>
            <c:ext xmlns:c16="http://schemas.microsoft.com/office/drawing/2014/chart" uri="{C3380CC4-5D6E-409C-BE32-E72D297353CC}">
              <c16:uniqueId val="{00000001-2988-49AC-BA11-1BD06ECD2B3A}"/>
            </c:ext>
          </c:extLst>
        </c:ser>
        <c:ser>
          <c:idx val="2"/>
          <c:order val="2"/>
          <c:tx>
            <c:strRef>
              <c:f>Sheet1!$A$4</c:f>
              <c:strCache>
                <c:ptCount val="1"/>
                <c:pt idx="0">
                  <c:v>Nord</c:v>
                </c:pt>
              </c:strCache>
            </c:strRef>
          </c:tx>
          <c:spPr>
            <a:solidFill>
              <a:srgbClr val="F69240"/>
            </a:solidFill>
            <a:ln w="25400">
              <a:noFill/>
            </a:ln>
          </c:spPr>
          <c:invertIfNegative val="0"/>
          <c:cat>
            <c:strRef>
              <c:f>Sheet1!$B$1:$E$1</c:f>
              <c:strCache>
                <c:ptCount val="4"/>
                <c:pt idx="0">
                  <c:v>Abcdef</c:v>
                </c:pt>
                <c:pt idx="1">
                  <c:v>Bcdefg</c:v>
                </c:pt>
                <c:pt idx="2">
                  <c:v>Cdefgh</c:v>
                </c:pt>
                <c:pt idx="3">
                  <c:v>Defghi</c:v>
                </c:pt>
              </c:strCache>
            </c:strRef>
          </c:cat>
          <c:val>
            <c:numRef>
              <c:f>Sheet1!$B$4:$E$4</c:f>
              <c:numCache>
                <c:formatCode>General</c:formatCode>
                <c:ptCount val="4"/>
                <c:pt idx="0">
                  <c:v>45.9</c:v>
                </c:pt>
                <c:pt idx="1">
                  <c:v>46.9</c:v>
                </c:pt>
                <c:pt idx="2">
                  <c:v>45</c:v>
                </c:pt>
                <c:pt idx="3">
                  <c:v>43.9</c:v>
                </c:pt>
              </c:numCache>
            </c:numRef>
          </c:val>
          <c:extLst>
            <c:ext xmlns:c16="http://schemas.microsoft.com/office/drawing/2014/chart" uri="{C3380CC4-5D6E-409C-BE32-E72D297353CC}">
              <c16:uniqueId val="{00000002-2988-49AC-BA11-1BD06ECD2B3A}"/>
            </c:ext>
          </c:extLst>
        </c:ser>
        <c:ser>
          <c:idx val="3"/>
          <c:order val="3"/>
          <c:tx>
            <c:strRef>
              <c:f>Sheet1!$A$5</c:f>
              <c:strCache>
                <c:ptCount val="1"/>
                <c:pt idx="0">
                  <c:v>Sud</c:v>
                </c:pt>
              </c:strCache>
            </c:strRef>
          </c:tx>
          <c:spPr>
            <a:solidFill>
              <a:srgbClr val="00B3BE"/>
            </a:solidFill>
            <a:ln w="25400">
              <a:noFill/>
            </a:ln>
          </c:spPr>
          <c:invertIfNegative val="0"/>
          <c:cat>
            <c:strRef>
              <c:f>Sheet1!$B$1:$E$1</c:f>
              <c:strCache>
                <c:ptCount val="4"/>
                <c:pt idx="0">
                  <c:v>Abcdef</c:v>
                </c:pt>
                <c:pt idx="1">
                  <c:v>Bcdefg</c:v>
                </c:pt>
                <c:pt idx="2">
                  <c:v>Cdefgh</c:v>
                </c:pt>
                <c:pt idx="3">
                  <c:v>Defghi</c:v>
                </c:pt>
              </c:strCache>
            </c:strRef>
          </c:cat>
          <c:val>
            <c:numRef>
              <c:f>Sheet1!$B$5:$E$5</c:f>
              <c:numCache>
                <c:formatCode>General</c:formatCode>
                <c:ptCount val="4"/>
                <c:pt idx="0">
                  <c:v>12</c:v>
                </c:pt>
                <c:pt idx="1">
                  <c:v>18</c:v>
                </c:pt>
                <c:pt idx="2">
                  <c:v>50</c:v>
                </c:pt>
                <c:pt idx="3">
                  <c:v>60</c:v>
                </c:pt>
              </c:numCache>
            </c:numRef>
          </c:val>
          <c:extLst>
            <c:ext xmlns:c16="http://schemas.microsoft.com/office/drawing/2014/chart" uri="{C3380CC4-5D6E-409C-BE32-E72D297353CC}">
              <c16:uniqueId val="{00000003-2988-49AC-BA11-1BD06ECD2B3A}"/>
            </c:ext>
          </c:extLst>
        </c:ser>
        <c:ser>
          <c:idx val="4"/>
          <c:order val="4"/>
          <c:tx>
            <c:strRef>
              <c:f>Sheet1!$A$6</c:f>
              <c:strCache>
                <c:ptCount val="1"/>
                <c:pt idx="0">
                  <c:v>XXX</c:v>
                </c:pt>
              </c:strCache>
            </c:strRef>
          </c:tx>
          <c:spPr>
            <a:solidFill>
              <a:srgbClr val="D7D3C7"/>
            </a:solidFill>
            <a:ln w="25400">
              <a:noFill/>
            </a:ln>
          </c:spPr>
          <c:invertIfNegative val="0"/>
          <c:cat>
            <c:strRef>
              <c:f>Sheet1!$B$1:$E$1</c:f>
              <c:strCache>
                <c:ptCount val="4"/>
                <c:pt idx="0">
                  <c:v>Abcdef</c:v>
                </c:pt>
                <c:pt idx="1">
                  <c:v>Bcdefg</c:v>
                </c:pt>
                <c:pt idx="2">
                  <c:v>Cdefgh</c:v>
                </c:pt>
                <c:pt idx="3">
                  <c:v>Defghi</c:v>
                </c:pt>
              </c:strCache>
            </c:strRef>
          </c:cat>
          <c:val>
            <c:numRef>
              <c:f>Sheet1!$B$6:$E$6</c:f>
              <c:numCache>
                <c:formatCode>General</c:formatCode>
                <c:ptCount val="4"/>
                <c:pt idx="0">
                  <c:v>20</c:v>
                </c:pt>
                <c:pt idx="1">
                  <c:v>50</c:v>
                </c:pt>
                <c:pt idx="2">
                  <c:v>15</c:v>
                </c:pt>
                <c:pt idx="3">
                  <c:v>15</c:v>
                </c:pt>
              </c:numCache>
            </c:numRef>
          </c:val>
          <c:extLst>
            <c:ext xmlns:c16="http://schemas.microsoft.com/office/drawing/2014/chart" uri="{C3380CC4-5D6E-409C-BE32-E72D297353CC}">
              <c16:uniqueId val="{00000004-2988-49AC-BA11-1BD06ECD2B3A}"/>
            </c:ext>
          </c:extLst>
        </c:ser>
        <c:dLbls>
          <c:showLegendKey val="0"/>
          <c:showVal val="0"/>
          <c:showCatName val="0"/>
          <c:showSerName val="0"/>
          <c:showPercent val="0"/>
          <c:showBubbleSize val="0"/>
        </c:dLbls>
        <c:gapWidth val="150"/>
        <c:overlap val="-100"/>
        <c:axId val="62675759"/>
        <c:axId val="1"/>
      </c:barChart>
      <c:catAx>
        <c:axId val="62675759"/>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Arial"/>
                <a:ea typeface="Arial"/>
                <a:cs typeface="Arial"/>
              </a:defRPr>
            </a:pPr>
            <a:endParaRPr lang="en-US"/>
          </a:p>
        </c:txPr>
        <c:crossAx val="1"/>
        <c:crossesAt val="0"/>
        <c:auto val="1"/>
        <c:lblAlgn val="ctr"/>
        <c:lblOffset val="100"/>
        <c:tickLblSkip val="1"/>
        <c:tickMarkSkip val="1"/>
        <c:noMultiLvlLbl val="0"/>
      </c:catAx>
      <c:valAx>
        <c:axId val="1"/>
        <c:scaling>
          <c:orientation val="minMax"/>
          <c:max val="100"/>
          <c:min val="0"/>
        </c:scaling>
        <c:delete val="0"/>
        <c:axPos val="l"/>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Arial"/>
                <a:ea typeface="Arial"/>
                <a:cs typeface="Arial"/>
              </a:defRPr>
            </a:pPr>
            <a:endParaRPr lang="en-US"/>
          </a:p>
        </c:txPr>
        <c:crossAx val="62675759"/>
        <c:crosses val="autoZero"/>
        <c:crossBetween val="between"/>
        <c:majorUnit val="20"/>
        <c:minorUnit val="0.2"/>
      </c:valAx>
      <c:spPr>
        <a:noFill/>
        <a:ln w="25400">
          <a:noFill/>
        </a:ln>
      </c:spPr>
    </c:plotArea>
    <c:legend>
      <c:legendPos val="r"/>
      <c:layout>
        <c:manualLayout>
          <c:xMode val="edge"/>
          <c:yMode val="edge"/>
          <c:x val="0.91106514994829368"/>
          <c:y val="0.3610169491525424"/>
          <c:w val="8.583247156153051E-2"/>
          <c:h val="0.23050847457627119"/>
        </c:manualLayout>
      </c:layout>
      <c:overlay val="0"/>
      <c:spPr>
        <a:solidFill>
          <a:schemeClr val="bg1"/>
        </a:solidFill>
        <a:ln w="25400">
          <a:noFill/>
        </a:ln>
      </c:spPr>
      <c:txPr>
        <a:bodyPr/>
        <a:lstStyle/>
        <a:p>
          <a:pPr>
            <a:defRPr sz="128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247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61558109833972"/>
          <c:y val="0.2132701421800948"/>
          <c:w val="0.29757343550446996"/>
          <c:h val="0.55213270142180093"/>
        </c:manualLayout>
      </c:layout>
      <c:doughnutChart>
        <c:varyColors val="1"/>
        <c:ser>
          <c:idx val="0"/>
          <c:order val="0"/>
          <c:tx>
            <c:strRef>
              <c:f>Sheet1!$A$2</c:f>
              <c:strCache>
                <c:ptCount val="1"/>
                <c:pt idx="0">
                  <c:v>Est</c:v>
                </c:pt>
              </c:strCache>
            </c:strRef>
          </c:tx>
          <c:spPr>
            <a:solidFill>
              <a:srgbClr val="AAC9B6"/>
            </a:solidFill>
            <a:ln w="12700">
              <a:solidFill>
                <a:schemeClr val="tx1"/>
              </a:solidFill>
              <a:prstDash val="solid"/>
            </a:ln>
          </c:spPr>
          <c:dPt>
            <c:idx val="0"/>
            <c:bubble3D val="0"/>
            <c:spPr>
              <a:solidFill>
                <a:srgbClr val="D7D3C7"/>
              </a:solidFill>
              <a:ln w="25400">
                <a:solidFill>
                  <a:srgbClr val="FFFFFF"/>
                </a:solidFill>
                <a:prstDash val="solid"/>
              </a:ln>
            </c:spPr>
            <c:extLst>
              <c:ext xmlns:c16="http://schemas.microsoft.com/office/drawing/2014/chart" uri="{C3380CC4-5D6E-409C-BE32-E72D297353CC}">
                <c16:uniqueId val="{00000000-13C9-4B34-947B-7558A86E351E}"/>
              </c:ext>
            </c:extLst>
          </c:dPt>
          <c:dPt>
            <c:idx val="1"/>
            <c:bubble3D val="0"/>
            <c:spPr>
              <a:solidFill>
                <a:srgbClr val="FFBA5A"/>
              </a:solidFill>
              <a:ln w="25400">
                <a:solidFill>
                  <a:srgbClr val="FFFFFF"/>
                </a:solidFill>
                <a:prstDash val="solid"/>
              </a:ln>
            </c:spPr>
            <c:extLst>
              <c:ext xmlns:c16="http://schemas.microsoft.com/office/drawing/2014/chart" uri="{C3380CC4-5D6E-409C-BE32-E72D297353CC}">
                <c16:uniqueId val="{00000001-13C9-4B34-947B-7558A86E351E}"/>
              </c:ext>
            </c:extLst>
          </c:dPt>
          <c:dPt>
            <c:idx val="2"/>
            <c:bubble3D val="0"/>
            <c:spPr>
              <a:solidFill>
                <a:srgbClr val="AAC9B6"/>
              </a:solidFill>
              <a:ln w="25400">
                <a:solidFill>
                  <a:srgbClr val="FFFFFF"/>
                </a:solidFill>
                <a:prstDash val="solid"/>
              </a:ln>
            </c:spPr>
            <c:extLst>
              <c:ext xmlns:c16="http://schemas.microsoft.com/office/drawing/2014/chart" uri="{C3380CC4-5D6E-409C-BE32-E72D297353CC}">
                <c16:uniqueId val="{00000002-13C9-4B34-947B-7558A86E351E}"/>
              </c:ext>
            </c:extLst>
          </c:dPt>
          <c:dPt>
            <c:idx val="3"/>
            <c:bubble3D val="0"/>
            <c:spPr>
              <a:solidFill>
                <a:srgbClr val="D7A900"/>
              </a:solidFill>
              <a:ln w="25400">
                <a:solidFill>
                  <a:srgbClr val="FFFFFF"/>
                </a:solidFill>
                <a:prstDash val="solid"/>
              </a:ln>
            </c:spPr>
            <c:extLst>
              <c:ext xmlns:c16="http://schemas.microsoft.com/office/drawing/2014/chart" uri="{C3380CC4-5D6E-409C-BE32-E72D297353CC}">
                <c16:uniqueId val="{00000003-13C9-4B34-947B-7558A86E351E}"/>
              </c:ext>
            </c:extLst>
          </c:dPt>
          <c:dPt>
            <c:idx val="4"/>
            <c:bubble3D val="0"/>
            <c:spPr>
              <a:solidFill>
                <a:srgbClr val="F69240"/>
              </a:solidFill>
              <a:ln w="25400">
                <a:solidFill>
                  <a:srgbClr val="FFFFFF"/>
                </a:solidFill>
                <a:prstDash val="solid"/>
              </a:ln>
            </c:spPr>
            <c:extLst>
              <c:ext xmlns:c16="http://schemas.microsoft.com/office/drawing/2014/chart" uri="{C3380CC4-5D6E-409C-BE32-E72D297353CC}">
                <c16:uniqueId val="{00000004-13C9-4B34-947B-7558A86E351E}"/>
              </c:ext>
            </c:extLst>
          </c:dPt>
          <c:dPt>
            <c:idx val="5"/>
            <c:bubble3D val="0"/>
            <c:spPr>
              <a:solidFill>
                <a:srgbClr val="00B3BE"/>
              </a:solidFill>
              <a:ln w="25400">
                <a:solidFill>
                  <a:srgbClr val="FFFFFF"/>
                </a:solidFill>
                <a:prstDash val="solid"/>
              </a:ln>
            </c:spPr>
            <c:extLst>
              <c:ext xmlns:c16="http://schemas.microsoft.com/office/drawing/2014/chart" uri="{C3380CC4-5D6E-409C-BE32-E72D297353CC}">
                <c16:uniqueId val="{00000005-13C9-4B34-947B-7558A86E351E}"/>
              </c:ext>
            </c:extLst>
          </c:dPt>
          <c:cat>
            <c:numRef>
              <c:f>Sheet1!$B$1:$G$1</c:f>
              <c:numCache>
                <c:formatCode>General</c:formatCode>
                <c:ptCount val="6"/>
                <c:pt idx="0">
                  <c:v>1</c:v>
                </c:pt>
                <c:pt idx="1">
                  <c:v>2</c:v>
                </c:pt>
                <c:pt idx="2">
                  <c:v>3</c:v>
                </c:pt>
                <c:pt idx="3">
                  <c:v>4</c:v>
                </c:pt>
                <c:pt idx="4">
                  <c:v>5</c:v>
                </c:pt>
                <c:pt idx="5">
                  <c:v>6</c:v>
                </c:pt>
              </c:numCache>
            </c:numRef>
          </c:cat>
          <c:val>
            <c:numRef>
              <c:f>Sheet1!$B$2:$G$2</c:f>
              <c:numCache>
                <c:formatCode>General</c:formatCode>
                <c:ptCount val="6"/>
                <c:pt idx="0">
                  <c:v>20.399999999999999</c:v>
                </c:pt>
                <c:pt idx="1">
                  <c:v>27.4</c:v>
                </c:pt>
                <c:pt idx="2">
                  <c:v>90</c:v>
                </c:pt>
                <c:pt idx="3">
                  <c:v>20.399999999999999</c:v>
                </c:pt>
                <c:pt idx="4">
                  <c:v>15</c:v>
                </c:pt>
                <c:pt idx="5">
                  <c:v>32</c:v>
                </c:pt>
              </c:numCache>
            </c:numRef>
          </c:val>
          <c:extLst>
            <c:ext xmlns:c16="http://schemas.microsoft.com/office/drawing/2014/chart" uri="{C3380CC4-5D6E-409C-BE32-E72D297353CC}">
              <c16:uniqueId val="{00000006-13C9-4B34-947B-7558A86E351E}"/>
            </c:ext>
          </c:extLst>
        </c:ser>
        <c:dLbls>
          <c:showLegendKey val="0"/>
          <c:showVal val="0"/>
          <c:showCatName val="0"/>
          <c:showSerName val="0"/>
          <c:showPercent val="0"/>
          <c:showBubbleSize val="0"/>
          <c:showLeaderLines val="1"/>
        </c:dLbls>
        <c:firstSliceAng val="0"/>
        <c:holeSize val="50"/>
      </c:doughnutChart>
      <c:spPr>
        <a:noFill/>
        <a:ln w="25400">
          <a:noFill/>
        </a:ln>
      </c:spPr>
    </c:plotArea>
    <c:legend>
      <c:legendPos val="l"/>
      <c:layout>
        <c:manualLayout>
          <c:xMode val="edge"/>
          <c:yMode val="edge"/>
          <c:x val="2.2988505747126436E-2"/>
          <c:y val="0.28436018957345971"/>
          <c:w val="5.108556832694764E-2"/>
          <c:h val="0.38625592417061611"/>
        </c:manualLayout>
      </c:layout>
      <c:overlay val="0"/>
      <c:spPr>
        <a:solidFill>
          <a:schemeClr val="bg1"/>
        </a:solidFill>
        <a:ln w="25400">
          <a:noFill/>
        </a:ln>
      </c:spPr>
      <c:txPr>
        <a:bodyPr/>
        <a:lstStyle/>
        <a:p>
          <a:pPr>
            <a:defRPr sz="1285" b="0" i="0" u="none" strike="noStrike" baseline="0">
              <a:solidFill>
                <a:schemeClr val="tx1"/>
              </a:solidFill>
              <a:latin typeface="Arial"/>
              <a:ea typeface="Arial"/>
              <a:cs typeface="Arial"/>
            </a:defRPr>
          </a:pPr>
          <a:endParaRPr lang="en-US"/>
        </a:p>
      </c:txPr>
    </c:legend>
    <c:plotVisOnly val="1"/>
    <c:dispBlanksAs val="zero"/>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B2B7085-96A8-4AAA-ADFC-53D550CDDF81}"/>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en-US"/>
          </a:p>
        </p:txBody>
      </p:sp>
      <p:sp>
        <p:nvSpPr>
          <p:cNvPr id="3075" name="Rectangle 3">
            <a:extLst>
              <a:ext uri="{FF2B5EF4-FFF2-40B4-BE49-F238E27FC236}">
                <a16:creationId xmlns:a16="http://schemas.microsoft.com/office/drawing/2014/main" id="{6F5D552C-6242-40F1-BECC-7EB01FB5114C}"/>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en-US"/>
          </a:p>
        </p:txBody>
      </p:sp>
      <p:sp>
        <p:nvSpPr>
          <p:cNvPr id="3076" name="Rectangle 4">
            <a:extLst>
              <a:ext uri="{FF2B5EF4-FFF2-40B4-BE49-F238E27FC236}">
                <a16:creationId xmlns:a16="http://schemas.microsoft.com/office/drawing/2014/main" id="{9A49AB98-3ED9-47F1-A8A8-7A698E4F3294}"/>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en-US"/>
          </a:p>
        </p:txBody>
      </p:sp>
      <p:sp>
        <p:nvSpPr>
          <p:cNvPr id="3077" name="Rectangle 5">
            <a:extLst>
              <a:ext uri="{FF2B5EF4-FFF2-40B4-BE49-F238E27FC236}">
                <a16:creationId xmlns:a16="http://schemas.microsoft.com/office/drawing/2014/main" id="{9D5D6A41-E8B9-489F-B338-14CCC5A0F5E9}"/>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3913279E-3CA2-49F7-A622-D95D1657393E}" type="slidenum">
              <a:rPr lang="it-IT" altLang="en-US"/>
              <a:pPr/>
              <a:t>‹#›</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9567500-5BC4-449B-B4B1-A794D6936A02}"/>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en-US"/>
          </a:p>
        </p:txBody>
      </p:sp>
      <p:sp>
        <p:nvSpPr>
          <p:cNvPr id="5123" name="Rectangle 3">
            <a:extLst>
              <a:ext uri="{FF2B5EF4-FFF2-40B4-BE49-F238E27FC236}">
                <a16:creationId xmlns:a16="http://schemas.microsoft.com/office/drawing/2014/main" id="{34C02E93-15B6-4441-AA2A-96017BA71E81}"/>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en-US"/>
          </a:p>
        </p:txBody>
      </p:sp>
      <p:sp>
        <p:nvSpPr>
          <p:cNvPr id="5124" name="Rectangle 4">
            <a:extLst>
              <a:ext uri="{FF2B5EF4-FFF2-40B4-BE49-F238E27FC236}">
                <a16:creationId xmlns:a16="http://schemas.microsoft.com/office/drawing/2014/main" id="{6BEBEE59-B39D-4932-8F63-966843EC85D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C8CA412C-E8D6-4B15-9281-8E22E63B08C8}"/>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5126" name="Rectangle 6">
            <a:extLst>
              <a:ext uri="{FF2B5EF4-FFF2-40B4-BE49-F238E27FC236}">
                <a16:creationId xmlns:a16="http://schemas.microsoft.com/office/drawing/2014/main" id="{6903680F-4DCD-4778-BC82-1746D4FDA861}"/>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en-US"/>
          </a:p>
        </p:txBody>
      </p:sp>
      <p:sp>
        <p:nvSpPr>
          <p:cNvPr id="5127" name="Rectangle 7">
            <a:extLst>
              <a:ext uri="{FF2B5EF4-FFF2-40B4-BE49-F238E27FC236}">
                <a16:creationId xmlns:a16="http://schemas.microsoft.com/office/drawing/2014/main" id="{318C2B42-96B9-4B5A-9F86-95513296C909}"/>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C93D840F-9669-4D98-BF78-BA646D9DAABE}"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3552F8-E8F6-492B-B98B-4852E6CCE8CE}"/>
              </a:ext>
            </a:extLst>
          </p:cNvPr>
          <p:cNvSpPr>
            <a:spLocks noGrp="1" noChangeArrowheads="1"/>
          </p:cNvSpPr>
          <p:nvPr>
            <p:ph type="sldNum" sz="quarter" idx="5"/>
          </p:nvPr>
        </p:nvSpPr>
        <p:spPr>
          <a:ln/>
        </p:spPr>
        <p:txBody>
          <a:bodyPr/>
          <a:lstStyle/>
          <a:p>
            <a:fld id="{5F75F9F4-4C2E-4A0A-A889-07C8536F82A6}" type="slidenum">
              <a:rPr lang="it-IT" altLang="en-US"/>
              <a:pPr/>
              <a:t>1</a:t>
            </a:fld>
            <a:endParaRPr lang="it-IT" altLang="en-US"/>
          </a:p>
        </p:txBody>
      </p:sp>
      <p:sp>
        <p:nvSpPr>
          <p:cNvPr id="35842" name="Rectangle 2">
            <a:extLst>
              <a:ext uri="{FF2B5EF4-FFF2-40B4-BE49-F238E27FC236}">
                <a16:creationId xmlns:a16="http://schemas.microsoft.com/office/drawing/2014/main" id="{3DBF3095-10A5-4FF6-BB96-33E344F1E2C3}"/>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B19D9E85-84AA-4563-A6D2-E9E3945FD3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AADADC-B1CC-4A48-9C3C-6019459E1758}"/>
              </a:ext>
            </a:extLst>
          </p:cNvPr>
          <p:cNvSpPr>
            <a:spLocks noGrp="1" noChangeArrowheads="1"/>
          </p:cNvSpPr>
          <p:nvPr>
            <p:ph type="sldNum" sz="quarter" idx="5"/>
          </p:nvPr>
        </p:nvSpPr>
        <p:spPr>
          <a:ln/>
        </p:spPr>
        <p:txBody>
          <a:bodyPr/>
          <a:lstStyle/>
          <a:p>
            <a:fld id="{E7145F25-9A3C-4FEF-9504-1B2692819EC5}" type="slidenum">
              <a:rPr lang="it-IT" altLang="en-US"/>
              <a:pPr/>
              <a:t>5</a:t>
            </a:fld>
            <a:endParaRPr lang="it-IT" altLang="en-US"/>
          </a:p>
        </p:txBody>
      </p:sp>
      <p:sp>
        <p:nvSpPr>
          <p:cNvPr id="16386" name="Rectangle 2">
            <a:extLst>
              <a:ext uri="{FF2B5EF4-FFF2-40B4-BE49-F238E27FC236}">
                <a16:creationId xmlns:a16="http://schemas.microsoft.com/office/drawing/2014/main" id="{9C638D8A-AC5D-4E3E-905E-CDEF8A30BBE4}"/>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1E8163F7-B202-4F7D-AE10-5FDF50B120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CF62EF-9871-4900-9B5C-E38A0A3DEDDD}"/>
              </a:ext>
            </a:extLst>
          </p:cNvPr>
          <p:cNvSpPr>
            <a:spLocks noGrp="1" noChangeArrowheads="1"/>
          </p:cNvSpPr>
          <p:nvPr>
            <p:ph type="sldNum" sz="quarter" idx="5"/>
          </p:nvPr>
        </p:nvSpPr>
        <p:spPr>
          <a:ln/>
        </p:spPr>
        <p:txBody>
          <a:bodyPr/>
          <a:lstStyle/>
          <a:p>
            <a:fld id="{F605FFF4-3CC0-4A0F-94CC-760414F11E0A}" type="slidenum">
              <a:rPr lang="it-IT" altLang="en-US"/>
              <a:pPr/>
              <a:t>12</a:t>
            </a:fld>
            <a:endParaRPr lang="it-IT" altLang="en-US"/>
          </a:p>
        </p:txBody>
      </p:sp>
      <p:sp>
        <p:nvSpPr>
          <p:cNvPr id="29698" name="Rectangle 2">
            <a:extLst>
              <a:ext uri="{FF2B5EF4-FFF2-40B4-BE49-F238E27FC236}">
                <a16:creationId xmlns:a16="http://schemas.microsoft.com/office/drawing/2014/main" id="{F9E2B671-E359-47C1-BA6E-04CE0EEEB981}"/>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2144EFA-ACD3-4B35-A334-6839431382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8ADFC8-23BF-435E-87FE-7487346F3019}"/>
              </a:ext>
            </a:extLst>
          </p:cNvPr>
          <p:cNvSpPr>
            <a:spLocks noGrp="1" noChangeArrowheads="1"/>
          </p:cNvSpPr>
          <p:nvPr>
            <p:ph type="sldNum" sz="quarter" idx="5"/>
          </p:nvPr>
        </p:nvSpPr>
        <p:spPr>
          <a:ln/>
        </p:spPr>
        <p:txBody>
          <a:bodyPr/>
          <a:lstStyle/>
          <a:p>
            <a:fld id="{1488585F-78A4-4C2E-A109-E9E663114708}" type="slidenum">
              <a:rPr lang="it-IT" altLang="en-US"/>
              <a:pPr/>
              <a:t>13</a:t>
            </a:fld>
            <a:endParaRPr lang="it-IT" altLang="en-US"/>
          </a:p>
        </p:txBody>
      </p:sp>
      <p:sp>
        <p:nvSpPr>
          <p:cNvPr id="15362" name="Rectangle 2">
            <a:extLst>
              <a:ext uri="{FF2B5EF4-FFF2-40B4-BE49-F238E27FC236}">
                <a16:creationId xmlns:a16="http://schemas.microsoft.com/office/drawing/2014/main" id="{D437F40D-D5BC-42DE-95B1-C9963C9FBE07}"/>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A6B6E7AB-06EF-4FAE-A2D6-611F1200D76E}"/>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5D22-1190-4B4B-8F4D-FF4C88F9469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75A6AF-C35C-4FBC-9384-EE18CE96E70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309814-7012-4EC1-924C-2B5B190FE4E7}"/>
              </a:ext>
            </a:extLst>
          </p:cNvPr>
          <p:cNvSpPr>
            <a:spLocks noGrp="1"/>
          </p:cNvSpPr>
          <p:nvPr>
            <p:ph type="dt" sz="half" idx="10"/>
          </p:nvPr>
        </p:nvSpPr>
        <p:spPr/>
        <p:txBody>
          <a:bodyPr/>
          <a:lstStyle>
            <a:lvl1pPr>
              <a:defRPr/>
            </a:lvl1pPr>
          </a:lstStyle>
          <a:p>
            <a:fld id="{20F85103-467E-4DF4-AA6F-8719F289EC1D}"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C5E494B1-F22D-4A10-97E2-A00123CC6D3F}"/>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BA95F4DC-AEB6-4B96-A250-00E039C054B3}"/>
              </a:ext>
            </a:extLst>
          </p:cNvPr>
          <p:cNvSpPr>
            <a:spLocks noGrp="1"/>
          </p:cNvSpPr>
          <p:nvPr>
            <p:ph type="sldNum" sz="quarter" idx="12"/>
          </p:nvPr>
        </p:nvSpPr>
        <p:spPr/>
        <p:txBody>
          <a:bodyPr/>
          <a:lstStyle>
            <a:lvl1pPr>
              <a:defRPr/>
            </a:lvl1pPr>
          </a:lstStyle>
          <a:p>
            <a:r>
              <a:rPr lang="it-IT" altLang="en-US"/>
              <a:t>Pagina </a:t>
            </a:r>
            <a:fld id="{3436148A-C945-4352-BF8A-F36D2BBF0533}" type="slidenum">
              <a:rPr lang="it-IT" altLang="en-US"/>
              <a:pPr/>
              <a:t>‹#›</a:t>
            </a:fld>
            <a:endParaRPr lang="it-IT" altLang="en-US"/>
          </a:p>
        </p:txBody>
      </p:sp>
    </p:spTree>
    <p:extLst>
      <p:ext uri="{BB962C8B-B14F-4D97-AF65-F5344CB8AC3E}">
        <p14:creationId xmlns:p14="http://schemas.microsoft.com/office/powerpoint/2010/main" val="19209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E17F-6BAD-4FF2-A6EB-10D4DA0283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84A1E3-4D10-408A-AC45-346120283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2D920-0E01-48C6-BFFD-1C243E519832}"/>
              </a:ext>
            </a:extLst>
          </p:cNvPr>
          <p:cNvSpPr>
            <a:spLocks noGrp="1"/>
          </p:cNvSpPr>
          <p:nvPr>
            <p:ph type="dt" sz="half" idx="10"/>
          </p:nvPr>
        </p:nvSpPr>
        <p:spPr/>
        <p:txBody>
          <a:bodyPr/>
          <a:lstStyle>
            <a:lvl1pPr>
              <a:defRPr/>
            </a:lvl1pPr>
          </a:lstStyle>
          <a:p>
            <a:fld id="{0E8E31A1-5C23-4335-94F3-6F6F5D1D4592}"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06C74046-D59E-40AB-BCA8-20D5B7C7E084}"/>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E7041810-1578-4585-AC29-4F2DD168D24A}"/>
              </a:ext>
            </a:extLst>
          </p:cNvPr>
          <p:cNvSpPr>
            <a:spLocks noGrp="1"/>
          </p:cNvSpPr>
          <p:nvPr>
            <p:ph type="sldNum" sz="quarter" idx="12"/>
          </p:nvPr>
        </p:nvSpPr>
        <p:spPr/>
        <p:txBody>
          <a:bodyPr/>
          <a:lstStyle>
            <a:lvl1pPr>
              <a:defRPr/>
            </a:lvl1pPr>
          </a:lstStyle>
          <a:p>
            <a:r>
              <a:rPr lang="it-IT" altLang="en-US"/>
              <a:t>Pagina </a:t>
            </a:r>
            <a:fld id="{A9C6445E-8C5F-42E0-9560-D1B2D2626DD0}" type="slidenum">
              <a:rPr lang="it-IT" altLang="en-US"/>
              <a:pPr/>
              <a:t>‹#›</a:t>
            </a:fld>
            <a:endParaRPr lang="it-IT" altLang="en-US"/>
          </a:p>
        </p:txBody>
      </p:sp>
    </p:spTree>
    <p:extLst>
      <p:ext uri="{BB962C8B-B14F-4D97-AF65-F5344CB8AC3E}">
        <p14:creationId xmlns:p14="http://schemas.microsoft.com/office/powerpoint/2010/main" val="112892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459B53-C1BD-4D61-95C7-B00CC89A2D83}"/>
              </a:ext>
            </a:extLst>
          </p:cNvPr>
          <p:cNvSpPr>
            <a:spLocks noGrp="1"/>
          </p:cNvSpPr>
          <p:nvPr>
            <p:ph type="title" orient="vert"/>
          </p:nvPr>
        </p:nvSpPr>
        <p:spPr>
          <a:xfrm>
            <a:off x="6786563" y="409575"/>
            <a:ext cx="1889125" cy="545782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D3E6D2-EFAA-49E8-8556-6BD2E591689C}"/>
              </a:ext>
            </a:extLst>
          </p:cNvPr>
          <p:cNvSpPr>
            <a:spLocks noGrp="1"/>
          </p:cNvSpPr>
          <p:nvPr>
            <p:ph type="body" orient="vert" idx="1"/>
          </p:nvPr>
        </p:nvSpPr>
        <p:spPr>
          <a:xfrm>
            <a:off x="1116013" y="409575"/>
            <a:ext cx="5518150"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D74C82-3606-4DB0-B395-84D10356BE0E}"/>
              </a:ext>
            </a:extLst>
          </p:cNvPr>
          <p:cNvSpPr>
            <a:spLocks noGrp="1"/>
          </p:cNvSpPr>
          <p:nvPr>
            <p:ph type="dt" sz="half" idx="10"/>
          </p:nvPr>
        </p:nvSpPr>
        <p:spPr/>
        <p:txBody>
          <a:bodyPr/>
          <a:lstStyle>
            <a:lvl1pPr>
              <a:defRPr/>
            </a:lvl1pPr>
          </a:lstStyle>
          <a:p>
            <a:fld id="{C974CE13-1992-4DC4-B727-74D05C6BC361}"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3ECDA596-F118-441B-B3B4-F64AB8AA6A34}"/>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10FE758B-01A7-4FA5-8C8C-9FF58AF61B9B}"/>
              </a:ext>
            </a:extLst>
          </p:cNvPr>
          <p:cNvSpPr>
            <a:spLocks noGrp="1"/>
          </p:cNvSpPr>
          <p:nvPr>
            <p:ph type="sldNum" sz="quarter" idx="12"/>
          </p:nvPr>
        </p:nvSpPr>
        <p:spPr/>
        <p:txBody>
          <a:bodyPr/>
          <a:lstStyle>
            <a:lvl1pPr>
              <a:defRPr/>
            </a:lvl1pPr>
          </a:lstStyle>
          <a:p>
            <a:r>
              <a:rPr lang="it-IT" altLang="en-US"/>
              <a:t>Pagina </a:t>
            </a:r>
            <a:fld id="{C388F1F0-E28B-4BF6-BFBA-E6383C29E3A2}" type="slidenum">
              <a:rPr lang="it-IT" altLang="en-US"/>
              <a:pPr/>
              <a:t>‹#›</a:t>
            </a:fld>
            <a:endParaRPr lang="it-IT" altLang="en-US"/>
          </a:p>
        </p:txBody>
      </p:sp>
    </p:spTree>
    <p:extLst>
      <p:ext uri="{BB962C8B-B14F-4D97-AF65-F5344CB8AC3E}">
        <p14:creationId xmlns:p14="http://schemas.microsoft.com/office/powerpoint/2010/main" val="307783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F4F3-78A7-4330-A21B-7DE3684296EA}"/>
              </a:ext>
            </a:extLst>
          </p:cNvPr>
          <p:cNvSpPr>
            <a:spLocks noGrp="1"/>
          </p:cNvSpPr>
          <p:nvPr>
            <p:ph type="title"/>
          </p:nvPr>
        </p:nvSpPr>
        <p:spPr>
          <a:xfrm>
            <a:off x="1116013" y="409575"/>
            <a:ext cx="7559675" cy="5048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7F0D46-760B-42E2-9AD0-489ECF540B67}"/>
              </a:ext>
            </a:extLst>
          </p:cNvPr>
          <p:cNvSpPr>
            <a:spLocks noGrp="1"/>
          </p:cNvSpPr>
          <p:nvPr>
            <p:ph type="body"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8E2269-EC1C-4F3C-8A5B-267994038845}"/>
              </a:ext>
            </a:extLst>
          </p:cNvPr>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BEEACB-3C37-4F66-8BC6-31B67F0B1BA8}"/>
              </a:ext>
            </a:extLst>
          </p:cNvPr>
          <p:cNvSpPr>
            <a:spLocks noGrp="1"/>
          </p:cNvSpPr>
          <p:nvPr>
            <p:ph type="dt" sz="half" idx="10"/>
          </p:nvPr>
        </p:nvSpPr>
        <p:spPr>
          <a:xfrm>
            <a:off x="4343400" y="6146800"/>
            <a:ext cx="1905000" cy="457200"/>
          </a:xfrm>
        </p:spPr>
        <p:txBody>
          <a:bodyPr/>
          <a:lstStyle>
            <a:lvl1pPr>
              <a:defRPr/>
            </a:lvl1pPr>
          </a:lstStyle>
          <a:p>
            <a:fld id="{77C96977-3816-45EB-98FD-781D698C9BC2}" type="datetime1">
              <a:rPr lang="it-IT" altLang="en-US" smtClean="0"/>
              <a:t>25/11/2021</a:t>
            </a:fld>
            <a:endParaRPr lang="it-IT" altLang="en-US"/>
          </a:p>
        </p:txBody>
      </p:sp>
      <p:sp>
        <p:nvSpPr>
          <p:cNvPr id="6" name="Footer Placeholder 5">
            <a:extLst>
              <a:ext uri="{FF2B5EF4-FFF2-40B4-BE49-F238E27FC236}">
                <a16:creationId xmlns:a16="http://schemas.microsoft.com/office/drawing/2014/main" id="{7A5C51C9-8F8B-4097-8FFB-6454A9E4BF68}"/>
              </a:ext>
            </a:extLst>
          </p:cNvPr>
          <p:cNvSpPr>
            <a:spLocks noGrp="1"/>
          </p:cNvSpPr>
          <p:nvPr>
            <p:ph type="ftr" sz="quarter" idx="11"/>
          </p:nvPr>
        </p:nvSpPr>
        <p:spPr>
          <a:xfrm>
            <a:off x="1219200" y="6146800"/>
            <a:ext cx="2895600" cy="457200"/>
          </a:xfrm>
        </p:spPr>
        <p:txBody>
          <a:bodyPr/>
          <a:lstStyle>
            <a:lvl1pPr>
              <a:defRPr/>
            </a:lvl1pPr>
          </a:lstStyle>
          <a:p>
            <a:r>
              <a:rPr lang="it-IT" altLang="en-US"/>
              <a:t>Calcolo dei numeri reali esatti in Haskell</a:t>
            </a:r>
          </a:p>
        </p:txBody>
      </p:sp>
      <p:sp>
        <p:nvSpPr>
          <p:cNvPr id="7" name="Slide Number Placeholder 6">
            <a:extLst>
              <a:ext uri="{FF2B5EF4-FFF2-40B4-BE49-F238E27FC236}">
                <a16:creationId xmlns:a16="http://schemas.microsoft.com/office/drawing/2014/main" id="{4968388C-B131-4481-8C87-7661A80F6099}"/>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6E67E249-31F2-4F8F-9B10-56829CA8A5EA}" type="slidenum">
              <a:rPr lang="it-IT" altLang="en-US"/>
              <a:pPr/>
              <a:t>‹#›</a:t>
            </a:fld>
            <a:endParaRPr lang="it-IT" altLang="en-US"/>
          </a:p>
        </p:txBody>
      </p:sp>
    </p:spTree>
    <p:extLst>
      <p:ext uri="{BB962C8B-B14F-4D97-AF65-F5344CB8AC3E}">
        <p14:creationId xmlns:p14="http://schemas.microsoft.com/office/powerpoint/2010/main" val="30845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6E91-1E1D-4217-A0DB-9A95BCFCA8C1}"/>
              </a:ext>
            </a:extLst>
          </p:cNvPr>
          <p:cNvSpPr>
            <a:spLocks noGrp="1"/>
          </p:cNvSpPr>
          <p:nvPr>
            <p:ph type="title"/>
          </p:nvPr>
        </p:nvSpPr>
        <p:spPr>
          <a:xfrm>
            <a:off x="1116013" y="409575"/>
            <a:ext cx="7559675" cy="504825"/>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EA9B6224-4E44-4589-B082-6F8D478EDD74}"/>
              </a:ext>
            </a:extLst>
          </p:cNvPr>
          <p:cNvSpPr>
            <a:spLocks noGrp="1"/>
          </p:cNvSpPr>
          <p:nvPr>
            <p:ph type="tbl" idx="1"/>
          </p:nvPr>
        </p:nvSpPr>
        <p:spPr>
          <a:xfrm>
            <a:off x="1116013" y="1752600"/>
            <a:ext cx="7559675" cy="4114800"/>
          </a:xfrm>
        </p:spPr>
        <p:txBody>
          <a:bodyPr/>
          <a:lstStyle/>
          <a:p>
            <a:endParaRPr lang="en-GB"/>
          </a:p>
        </p:txBody>
      </p:sp>
      <p:sp>
        <p:nvSpPr>
          <p:cNvPr id="4" name="Date Placeholder 3">
            <a:extLst>
              <a:ext uri="{FF2B5EF4-FFF2-40B4-BE49-F238E27FC236}">
                <a16:creationId xmlns:a16="http://schemas.microsoft.com/office/drawing/2014/main" id="{7A62CC9A-9E4B-4816-94AE-7481C0DB9DB7}"/>
              </a:ext>
            </a:extLst>
          </p:cNvPr>
          <p:cNvSpPr>
            <a:spLocks noGrp="1"/>
          </p:cNvSpPr>
          <p:nvPr>
            <p:ph type="dt" sz="half" idx="10"/>
          </p:nvPr>
        </p:nvSpPr>
        <p:spPr>
          <a:xfrm>
            <a:off x="4343400" y="6146800"/>
            <a:ext cx="1905000" cy="457200"/>
          </a:xfrm>
        </p:spPr>
        <p:txBody>
          <a:bodyPr/>
          <a:lstStyle>
            <a:lvl1pPr>
              <a:defRPr/>
            </a:lvl1pPr>
          </a:lstStyle>
          <a:p>
            <a:fld id="{A0F124D7-3C33-4F99-86E6-14A2D996E15D}"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9B751612-5166-44B2-8336-11367389C095}"/>
              </a:ext>
            </a:extLst>
          </p:cNvPr>
          <p:cNvSpPr>
            <a:spLocks noGrp="1"/>
          </p:cNvSpPr>
          <p:nvPr>
            <p:ph type="ftr" sz="quarter" idx="11"/>
          </p:nvPr>
        </p:nvSpPr>
        <p:spPr>
          <a:xfrm>
            <a:off x="1219200" y="6146800"/>
            <a:ext cx="2895600" cy="457200"/>
          </a:xfrm>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35BD7268-61AE-4959-9BDD-0F747E6E4934}"/>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C90D1C01-2C77-422F-A24D-CE778C1F303B}" type="slidenum">
              <a:rPr lang="it-IT" altLang="en-US"/>
              <a:pPr/>
              <a:t>‹#›</a:t>
            </a:fld>
            <a:endParaRPr lang="it-IT" altLang="en-US"/>
          </a:p>
        </p:txBody>
      </p:sp>
    </p:spTree>
    <p:extLst>
      <p:ext uri="{BB962C8B-B14F-4D97-AF65-F5344CB8AC3E}">
        <p14:creationId xmlns:p14="http://schemas.microsoft.com/office/powerpoint/2010/main" val="4103932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5864-062E-47FC-AA85-AC2111131CC4}"/>
              </a:ext>
            </a:extLst>
          </p:cNvPr>
          <p:cNvSpPr>
            <a:spLocks noGrp="1"/>
          </p:cNvSpPr>
          <p:nvPr>
            <p:ph type="title"/>
          </p:nvPr>
        </p:nvSpPr>
        <p:spPr>
          <a:xfrm>
            <a:off x="1116013" y="409575"/>
            <a:ext cx="7559675" cy="504825"/>
          </a:xfrm>
        </p:spPr>
        <p:txBody>
          <a:bodyPr/>
          <a:lstStyle/>
          <a:p>
            <a:r>
              <a:rPr lang="en-US"/>
              <a:t>Click to edit Master title style</a:t>
            </a:r>
            <a:endParaRPr lang="en-GB"/>
          </a:p>
        </p:txBody>
      </p:sp>
      <p:sp>
        <p:nvSpPr>
          <p:cNvPr id="3" name="Chart Placeholder 2">
            <a:extLst>
              <a:ext uri="{FF2B5EF4-FFF2-40B4-BE49-F238E27FC236}">
                <a16:creationId xmlns:a16="http://schemas.microsoft.com/office/drawing/2014/main" id="{83586A6A-C568-4A07-8233-3F6E682AA3F8}"/>
              </a:ext>
            </a:extLst>
          </p:cNvPr>
          <p:cNvSpPr>
            <a:spLocks noGrp="1"/>
          </p:cNvSpPr>
          <p:nvPr>
            <p:ph type="chart" idx="1"/>
          </p:nvPr>
        </p:nvSpPr>
        <p:spPr>
          <a:xfrm>
            <a:off x="1116013" y="1752600"/>
            <a:ext cx="7559675" cy="4114800"/>
          </a:xfrm>
        </p:spPr>
        <p:txBody>
          <a:bodyPr/>
          <a:lstStyle/>
          <a:p>
            <a:endParaRPr lang="en-GB"/>
          </a:p>
        </p:txBody>
      </p:sp>
      <p:sp>
        <p:nvSpPr>
          <p:cNvPr id="4" name="Date Placeholder 3">
            <a:extLst>
              <a:ext uri="{FF2B5EF4-FFF2-40B4-BE49-F238E27FC236}">
                <a16:creationId xmlns:a16="http://schemas.microsoft.com/office/drawing/2014/main" id="{5CA335B2-EAAF-4DD4-8C58-71A42B595CFE}"/>
              </a:ext>
            </a:extLst>
          </p:cNvPr>
          <p:cNvSpPr>
            <a:spLocks noGrp="1"/>
          </p:cNvSpPr>
          <p:nvPr>
            <p:ph type="dt" sz="half" idx="10"/>
          </p:nvPr>
        </p:nvSpPr>
        <p:spPr>
          <a:xfrm>
            <a:off x="4343400" y="6146800"/>
            <a:ext cx="1905000" cy="457200"/>
          </a:xfrm>
        </p:spPr>
        <p:txBody>
          <a:bodyPr/>
          <a:lstStyle>
            <a:lvl1pPr>
              <a:defRPr/>
            </a:lvl1pPr>
          </a:lstStyle>
          <a:p>
            <a:fld id="{9C1E08C9-03C7-4DF8-A6CC-5313E5B4075C}"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50FA7F76-E9DF-493F-BF04-5B901A0D7D20}"/>
              </a:ext>
            </a:extLst>
          </p:cNvPr>
          <p:cNvSpPr>
            <a:spLocks noGrp="1"/>
          </p:cNvSpPr>
          <p:nvPr>
            <p:ph type="ftr" sz="quarter" idx="11"/>
          </p:nvPr>
        </p:nvSpPr>
        <p:spPr>
          <a:xfrm>
            <a:off x="1219200" y="6146800"/>
            <a:ext cx="2895600" cy="457200"/>
          </a:xfrm>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BDE0752D-2642-4498-B2BD-7A09018EA5C6}"/>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14537470-99D9-4070-A5FC-96D703624982}" type="slidenum">
              <a:rPr lang="it-IT" altLang="en-US"/>
              <a:pPr/>
              <a:t>‹#›</a:t>
            </a:fld>
            <a:endParaRPr lang="it-IT" altLang="en-US"/>
          </a:p>
        </p:txBody>
      </p:sp>
    </p:spTree>
    <p:extLst>
      <p:ext uri="{BB962C8B-B14F-4D97-AF65-F5344CB8AC3E}">
        <p14:creationId xmlns:p14="http://schemas.microsoft.com/office/powerpoint/2010/main" val="339983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7BB8-9C8B-4FFE-9600-E380FC36D8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98B979-D3D1-4135-BFCE-91DC29271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0A760D-47AC-4DD1-BF82-52B2E026B19D}"/>
              </a:ext>
            </a:extLst>
          </p:cNvPr>
          <p:cNvSpPr>
            <a:spLocks noGrp="1"/>
          </p:cNvSpPr>
          <p:nvPr>
            <p:ph type="dt" sz="half" idx="10"/>
          </p:nvPr>
        </p:nvSpPr>
        <p:spPr/>
        <p:txBody>
          <a:bodyPr/>
          <a:lstStyle>
            <a:lvl1pPr>
              <a:defRPr/>
            </a:lvl1pPr>
          </a:lstStyle>
          <a:p>
            <a:fld id="{A74AE6B2-01B3-4ACB-A6FA-B1D2ADFEFF1F}"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EA760BAC-2959-4C7A-B995-D1DBC6F4796F}"/>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5C9D83AC-25C4-4082-8527-7E245DF8575A}"/>
              </a:ext>
            </a:extLst>
          </p:cNvPr>
          <p:cNvSpPr>
            <a:spLocks noGrp="1"/>
          </p:cNvSpPr>
          <p:nvPr>
            <p:ph type="sldNum" sz="quarter" idx="12"/>
          </p:nvPr>
        </p:nvSpPr>
        <p:spPr/>
        <p:txBody>
          <a:bodyPr/>
          <a:lstStyle>
            <a:lvl1pPr>
              <a:defRPr/>
            </a:lvl1pPr>
          </a:lstStyle>
          <a:p>
            <a:r>
              <a:rPr lang="it-IT" altLang="en-US"/>
              <a:t>Pagina </a:t>
            </a:r>
            <a:fld id="{C680DBEE-3818-4473-8F80-6CDDC0218086}" type="slidenum">
              <a:rPr lang="it-IT" altLang="en-US"/>
              <a:pPr/>
              <a:t>‹#›</a:t>
            </a:fld>
            <a:endParaRPr lang="it-IT" altLang="en-US"/>
          </a:p>
        </p:txBody>
      </p:sp>
    </p:spTree>
    <p:extLst>
      <p:ext uri="{BB962C8B-B14F-4D97-AF65-F5344CB8AC3E}">
        <p14:creationId xmlns:p14="http://schemas.microsoft.com/office/powerpoint/2010/main" val="143057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F9C9-B4CA-4F01-A859-68D7DB4D137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D80D4D-81D0-428B-9590-E41AF73DABB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D94F81D-6E56-4A0F-A001-FFFE9BE90554}"/>
              </a:ext>
            </a:extLst>
          </p:cNvPr>
          <p:cNvSpPr>
            <a:spLocks noGrp="1"/>
          </p:cNvSpPr>
          <p:nvPr>
            <p:ph type="dt" sz="half" idx="10"/>
          </p:nvPr>
        </p:nvSpPr>
        <p:spPr/>
        <p:txBody>
          <a:bodyPr/>
          <a:lstStyle>
            <a:lvl1pPr>
              <a:defRPr/>
            </a:lvl1pPr>
          </a:lstStyle>
          <a:p>
            <a:fld id="{1CC3259E-7D26-46CA-B1C2-E7C263CF781C}" type="datetime1">
              <a:rPr lang="it-IT" altLang="en-US" smtClean="0"/>
              <a:t>25/11/2021</a:t>
            </a:fld>
            <a:endParaRPr lang="it-IT" altLang="en-US"/>
          </a:p>
        </p:txBody>
      </p:sp>
      <p:sp>
        <p:nvSpPr>
          <p:cNvPr id="5" name="Footer Placeholder 4">
            <a:extLst>
              <a:ext uri="{FF2B5EF4-FFF2-40B4-BE49-F238E27FC236}">
                <a16:creationId xmlns:a16="http://schemas.microsoft.com/office/drawing/2014/main" id="{3E9DF379-C745-4D74-BAD1-D664B9AF6F12}"/>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6" name="Slide Number Placeholder 5">
            <a:extLst>
              <a:ext uri="{FF2B5EF4-FFF2-40B4-BE49-F238E27FC236}">
                <a16:creationId xmlns:a16="http://schemas.microsoft.com/office/drawing/2014/main" id="{7F0F77D7-35E4-4043-9024-DBC59CE9E3D3}"/>
              </a:ext>
            </a:extLst>
          </p:cNvPr>
          <p:cNvSpPr>
            <a:spLocks noGrp="1"/>
          </p:cNvSpPr>
          <p:nvPr>
            <p:ph type="sldNum" sz="quarter" idx="12"/>
          </p:nvPr>
        </p:nvSpPr>
        <p:spPr/>
        <p:txBody>
          <a:bodyPr/>
          <a:lstStyle>
            <a:lvl1pPr>
              <a:defRPr/>
            </a:lvl1pPr>
          </a:lstStyle>
          <a:p>
            <a:r>
              <a:rPr lang="it-IT" altLang="en-US"/>
              <a:t>Pagina </a:t>
            </a:r>
            <a:fld id="{C78D016C-94BC-49FA-B291-8DE65C05AB69}" type="slidenum">
              <a:rPr lang="it-IT" altLang="en-US"/>
              <a:pPr/>
              <a:t>‹#›</a:t>
            </a:fld>
            <a:endParaRPr lang="it-IT" altLang="en-US"/>
          </a:p>
        </p:txBody>
      </p:sp>
    </p:spTree>
    <p:extLst>
      <p:ext uri="{BB962C8B-B14F-4D97-AF65-F5344CB8AC3E}">
        <p14:creationId xmlns:p14="http://schemas.microsoft.com/office/powerpoint/2010/main" val="344178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693F-9E8C-4DA3-8EA9-A23423CAF9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2594DE-698A-4F3F-8D0B-E84A6433E94B}"/>
              </a:ext>
            </a:extLst>
          </p:cNvPr>
          <p:cNvSpPr>
            <a:spLocks noGrp="1"/>
          </p:cNvSpPr>
          <p:nvPr>
            <p:ph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70FDB52-76DD-4064-B25A-9B2EC5DDF5A8}"/>
              </a:ext>
            </a:extLst>
          </p:cNvPr>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09CC7A-BBAE-4CF4-99A0-EFA649860AFF}"/>
              </a:ext>
            </a:extLst>
          </p:cNvPr>
          <p:cNvSpPr>
            <a:spLocks noGrp="1"/>
          </p:cNvSpPr>
          <p:nvPr>
            <p:ph type="dt" sz="half" idx="10"/>
          </p:nvPr>
        </p:nvSpPr>
        <p:spPr/>
        <p:txBody>
          <a:bodyPr/>
          <a:lstStyle>
            <a:lvl1pPr>
              <a:defRPr/>
            </a:lvl1pPr>
          </a:lstStyle>
          <a:p>
            <a:fld id="{F33A2E1E-FF9E-4FBD-8B96-E01F4C941F5A}" type="datetime1">
              <a:rPr lang="it-IT" altLang="en-US" smtClean="0"/>
              <a:t>25/11/2021</a:t>
            </a:fld>
            <a:endParaRPr lang="it-IT" altLang="en-US"/>
          </a:p>
        </p:txBody>
      </p:sp>
      <p:sp>
        <p:nvSpPr>
          <p:cNvPr id="6" name="Footer Placeholder 5">
            <a:extLst>
              <a:ext uri="{FF2B5EF4-FFF2-40B4-BE49-F238E27FC236}">
                <a16:creationId xmlns:a16="http://schemas.microsoft.com/office/drawing/2014/main" id="{DD16B67E-780A-48BD-A60D-49738DC07B3A}"/>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7" name="Slide Number Placeholder 6">
            <a:extLst>
              <a:ext uri="{FF2B5EF4-FFF2-40B4-BE49-F238E27FC236}">
                <a16:creationId xmlns:a16="http://schemas.microsoft.com/office/drawing/2014/main" id="{099BA0B5-A17B-428F-9A07-5D4057714F94}"/>
              </a:ext>
            </a:extLst>
          </p:cNvPr>
          <p:cNvSpPr>
            <a:spLocks noGrp="1"/>
          </p:cNvSpPr>
          <p:nvPr>
            <p:ph type="sldNum" sz="quarter" idx="12"/>
          </p:nvPr>
        </p:nvSpPr>
        <p:spPr/>
        <p:txBody>
          <a:bodyPr/>
          <a:lstStyle>
            <a:lvl1pPr>
              <a:defRPr/>
            </a:lvl1pPr>
          </a:lstStyle>
          <a:p>
            <a:r>
              <a:rPr lang="it-IT" altLang="en-US"/>
              <a:t>Pagina </a:t>
            </a:r>
            <a:fld id="{44EA9513-601C-4DBC-AD8E-36E5602DC251}" type="slidenum">
              <a:rPr lang="it-IT" altLang="en-US"/>
              <a:pPr/>
              <a:t>‹#›</a:t>
            </a:fld>
            <a:endParaRPr lang="it-IT" altLang="en-US"/>
          </a:p>
        </p:txBody>
      </p:sp>
    </p:spTree>
    <p:extLst>
      <p:ext uri="{BB962C8B-B14F-4D97-AF65-F5344CB8AC3E}">
        <p14:creationId xmlns:p14="http://schemas.microsoft.com/office/powerpoint/2010/main" val="328012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16BE-6FD3-40EF-A63B-EE5C4EF5D496}"/>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7AE69E-3BE5-4A8D-B350-61C88C7C69B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F4BFD-FF49-4DF8-9904-7FA637204DF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43EEDF-9EB5-4DBA-B94B-BC9C8003F8E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A6CFA-C243-4066-8E0F-C98E1007AA5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AE8EDA-5C1F-4C43-983C-0232B97A6D2B}"/>
              </a:ext>
            </a:extLst>
          </p:cNvPr>
          <p:cNvSpPr>
            <a:spLocks noGrp="1"/>
          </p:cNvSpPr>
          <p:nvPr>
            <p:ph type="dt" sz="half" idx="10"/>
          </p:nvPr>
        </p:nvSpPr>
        <p:spPr/>
        <p:txBody>
          <a:bodyPr/>
          <a:lstStyle>
            <a:lvl1pPr>
              <a:defRPr/>
            </a:lvl1pPr>
          </a:lstStyle>
          <a:p>
            <a:fld id="{53E32BD4-0383-4A35-BD80-84D6F584BC8B}" type="datetime1">
              <a:rPr lang="it-IT" altLang="en-US" smtClean="0"/>
              <a:t>25/11/2021</a:t>
            </a:fld>
            <a:endParaRPr lang="it-IT" altLang="en-US"/>
          </a:p>
        </p:txBody>
      </p:sp>
      <p:sp>
        <p:nvSpPr>
          <p:cNvPr id="8" name="Footer Placeholder 7">
            <a:extLst>
              <a:ext uri="{FF2B5EF4-FFF2-40B4-BE49-F238E27FC236}">
                <a16:creationId xmlns:a16="http://schemas.microsoft.com/office/drawing/2014/main" id="{A6243AD6-F58E-40E7-942D-8F7D9F7AE307}"/>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9" name="Slide Number Placeholder 8">
            <a:extLst>
              <a:ext uri="{FF2B5EF4-FFF2-40B4-BE49-F238E27FC236}">
                <a16:creationId xmlns:a16="http://schemas.microsoft.com/office/drawing/2014/main" id="{FA7CD716-0E5B-4279-BF5A-3ED86189F787}"/>
              </a:ext>
            </a:extLst>
          </p:cNvPr>
          <p:cNvSpPr>
            <a:spLocks noGrp="1"/>
          </p:cNvSpPr>
          <p:nvPr>
            <p:ph type="sldNum" sz="quarter" idx="12"/>
          </p:nvPr>
        </p:nvSpPr>
        <p:spPr/>
        <p:txBody>
          <a:bodyPr/>
          <a:lstStyle>
            <a:lvl1pPr>
              <a:defRPr/>
            </a:lvl1pPr>
          </a:lstStyle>
          <a:p>
            <a:r>
              <a:rPr lang="it-IT" altLang="en-US"/>
              <a:t>Pagina </a:t>
            </a:r>
            <a:fld id="{E9F18C11-9A5B-4B8D-95A7-040376C888A5}" type="slidenum">
              <a:rPr lang="it-IT" altLang="en-US"/>
              <a:pPr/>
              <a:t>‹#›</a:t>
            </a:fld>
            <a:endParaRPr lang="it-IT" altLang="en-US"/>
          </a:p>
        </p:txBody>
      </p:sp>
    </p:spTree>
    <p:extLst>
      <p:ext uri="{BB962C8B-B14F-4D97-AF65-F5344CB8AC3E}">
        <p14:creationId xmlns:p14="http://schemas.microsoft.com/office/powerpoint/2010/main" val="201105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9DFE-A2DC-4529-A0B5-C9F7EDFB42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6C953D-55E4-4432-B194-4094BAF0CE08}"/>
              </a:ext>
            </a:extLst>
          </p:cNvPr>
          <p:cNvSpPr>
            <a:spLocks noGrp="1"/>
          </p:cNvSpPr>
          <p:nvPr>
            <p:ph type="dt" sz="half" idx="10"/>
          </p:nvPr>
        </p:nvSpPr>
        <p:spPr/>
        <p:txBody>
          <a:bodyPr/>
          <a:lstStyle>
            <a:lvl1pPr>
              <a:defRPr/>
            </a:lvl1pPr>
          </a:lstStyle>
          <a:p>
            <a:fld id="{FAC30058-DF17-4818-BE13-04D56052DABC}" type="datetime1">
              <a:rPr lang="it-IT" altLang="en-US" smtClean="0"/>
              <a:t>25/11/2021</a:t>
            </a:fld>
            <a:endParaRPr lang="it-IT" altLang="en-US"/>
          </a:p>
        </p:txBody>
      </p:sp>
      <p:sp>
        <p:nvSpPr>
          <p:cNvPr id="4" name="Footer Placeholder 3">
            <a:extLst>
              <a:ext uri="{FF2B5EF4-FFF2-40B4-BE49-F238E27FC236}">
                <a16:creationId xmlns:a16="http://schemas.microsoft.com/office/drawing/2014/main" id="{7D4FDBA2-1B9A-40C4-B8D9-A8E46EA3F2CB}"/>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5" name="Slide Number Placeholder 4">
            <a:extLst>
              <a:ext uri="{FF2B5EF4-FFF2-40B4-BE49-F238E27FC236}">
                <a16:creationId xmlns:a16="http://schemas.microsoft.com/office/drawing/2014/main" id="{0A370E8E-9E57-4FCA-8465-DF98418EF551}"/>
              </a:ext>
            </a:extLst>
          </p:cNvPr>
          <p:cNvSpPr>
            <a:spLocks noGrp="1"/>
          </p:cNvSpPr>
          <p:nvPr>
            <p:ph type="sldNum" sz="quarter" idx="12"/>
          </p:nvPr>
        </p:nvSpPr>
        <p:spPr/>
        <p:txBody>
          <a:bodyPr/>
          <a:lstStyle>
            <a:lvl1pPr>
              <a:defRPr/>
            </a:lvl1pPr>
          </a:lstStyle>
          <a:p>
            <a:r>
              <a:rPr lang="it-IT" altLang="en-US"/>
              <a:t>Pagina </a:t>
            </a:r>
            <a:fld id="{4D2C8D9B-036F-4B69-B450-98A0E8F2962C}" type="slidenum">
              <a:rPr lang="it-IT" altLang="en-US"/>
              <a:pPr/>
              <a:t>‹#›</a:t>
            </a:fld>
            <a:endParaRPr lang="it-IT" altLang="en-US"/>
          </a:p>
        </p:txBody>
      </p:sp>
    </p:spTree>
    <p:extLst>
      <p:ext uri="{BB962C8B-B14F-4D97-AF65-F5344CB8AC3E}">
        <p14:creationId xmlns:p14="http://schemas.microsoft.com/office/powerpoint/2010/main" val="179367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FFC5A-C013-45A8-95D8-725839AF9237}"/>
              </a:ext>
            </a:extLst>
          </p:cNvPr>
          <p:cNvSpPr>
            <a:spLocks noGrp="1"/>
          </p:cNvSpPr>
          <p:nvPr>
            <p:ph type="dt" sz="half" idx="10"/>
          </p:nvPr>
        </p:nvSpPr>
        <p:spPr/>
        <p:txBody>
          <a:bodyPr/>
          <a:lstStyle>
            <a:lvl1pPr>
              <a:defRPr/>
            </a:lvl1pPr>
          </a:lstStyle>
          <a:p>
            <a:fld id="{0DDDC134-4123-44B9-BFFF-FCA45624E85D}" type="datetime1">
              <a:rPr lang="it-IT" altLang="en-US" smtClean="0"/>
              <a:t>25/11/2021</a:t>
            </a:fld>
            <a:endParaRPr lang="it-IT" altLang="en-US"/>
          </a:p>
        </p:txBody>
      </p:sp>
      <p:sp>
        <p:nvSpPr>
          <p:cNvPr id="3" name="Footer Placeholder 2">
            <a:extLst>
              <a:ext uri="{FF2B5EF4-FFF2-40B4-BE49-F238E27FC236}">
                <a16:creationId xmlns:a16="http://schemas.microsoft.com/office/drawing/2014/main" id="{C7896099-E7B0-44CC-9271-47E69E1A698A}"/>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4" name="Slide Number Placeholder 3">
            <a:extLst>
              <a:ext uri="{FF2B5EF4-FFF2-40B4-BE49-F238E27FC236}">
                <a16:creationId xmlns:a16="http://schemas.microsoft.com/office/drawing/2014/main" id="{3BAAA5C1-B27D-406E-9D5E-AFDF3EDC406F}"/>
              </a:ext>
            </a:extLst>
          </p:cNvPr>
          <p:cNvSpPr>
            <a:spLocks noGrp="1"/>
          </p:cNvSpPr>
          <p:nvPr>
            <p:ph type="sldNum" sz="quarter" idx="12"/>
          </p:nvPr>
        </p:nvSpPr>
        <p:spPr/>
        <p:txBody>
          <a:bodyPr/>
          <a:lstStyle>
            <a:lvl1pPr>
              <a:defRPr/>
            </a:lvl1pPr>
          </a:lstStyle>
          <a:p>
            <a:r>
              <a:rPr lang="it-IT" altLang="en-US"/>
              <a:t>Pagina </a:t>
            </a:r>
            <a:fld id="{5D92D8EE-34F2-47AD-BD1B-D17CB3F22B5F}" type="slidenum">
              <a:rPr lang="it-IT" altLang="en-US"/>
              <a:pPr/>
              <a:t>‹#›</a:t>
            </a:fld>
            <a:endParaRPr lang="it-IT" altLang="en-US"/>
          </a:p>
        </p:txBody>
      </p:sp>
    </p:spTree>
    <p:extLst>
      <p:ext uri="{BB962C8B-B14F-4D97-AF65-F5344CB8AC3E}">
        <p14:creationId xmlns:p14="http://schemas.microsoft.com/office/powerpoint/2010/main" val="327292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DF5-CE74-4380-8DEB-63A547A47FA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642E83-208A-45E0-99E6-9475050619C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94EA652-8F42-436A-BE47-0B693DE2B2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CA488-D6F6-4275-9C90-CD50DECF2852}"/>
              </a:ext>
            </a:extLst>
          </p:cNvPr>
          <p:cNvSpPr>
            <a:spLocks noGrp="1"/>
          </p:cNvSpPr>
          <p:nvPr>
            <p:ph type="dt" sz="half" idx="10"/>
          </p:nvPr>
        </p:nvSpPr>
        <p:spPr/>
        <p:txBody>
          <a:bodyPr/>
          <a:lstStyle>
            <a:lvl1pPr>
              <a:defRPr/>
            </a:lvl1pPr>
          </a:lstStyle>
          <a:p>
            <a:fld id="{BFB4DBB7-F79C-4636-B23A-26EEF6C66230}" type="datetime1">
              <a:rPr lang="it-IT" altLang="en-US" smtClean="0"/>
              <a:t>25/11/2021</a:t>
            </a:fld>
            <a:endParaRPr lang="it-IT" altLang="en-US"/>
          </a:p>
        </p:txBody>
      </p:sp>
      <p:sp>
        <p:nvSpPr>
          <p:cNvPr id="6" name="Footer Placeholder 5">
            <a:extLst>
              <a:ext uri="{FF2B5EF4-FFF2-40B4-BE49-F238E27FC236}">
                <a16:creationId xmlns:a16="http://schemas.microsoft.com/office/drawing/2014/main" id="{3E0057D9-CFB9-45C1-B340-020F0BD58C50}"/>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7" name="Slide Number Placeholder 6">
            <a:extLst>
              <a:ext uri="{FF2B5EF4-FFF2-40B4-BE49-F238E27FC236}">
                <a16:creationId xmlns:a16="http://schemas.microsoft.com/office/drawing/2014/main" id="{915FDB4D-6376-410F-AEA0-92A6E4A038CC}"/>
              </a:ext>
            </a:extLst>
          </p:cNvPr>
          <p:cNvSpPr>
            <a:spLocks noGrp="1"/>
          </p:cNvSpPr>
          <p:nvPr>
            <p:ph type="sldNum" sz="quarter" idx="12"/>
          </p:nvPr>
        </p:nvSpPr>
        <p:spPr/>
        <p:txBody>
          <a:bodyPr/>
          <a:lstStyle>
            <a:lvl1pPr>
              <a:defRPr/>
            </a:lvl1pPr>
          </a:lstStyle>
          <a:p>
            <a:r>
              <a:rPr lang="it-IT" altLang="en-US"/>
              <a:t>Pagina </a:t>
            </a:r>
            <a:fld id="{60D4BAB3-798A-440F-9073-D4091A3E4904}" type="slidenum">
              <a:rPr lang="it-IT" altLang="en-US"/>
              <a:pPr/>
              <a:t>‹#›</a:t>
            </a:fld>
            <a:endParaRPr lang="it-IT" altLang="en-US"/>
          </a:p>
        </p:txBody>
      </p:sp>
    </p:spTree>
    <p:extLst>
      <p:ext uri="{BB962C8B-B14F-4D97-AF65-F5344CB8AC3E}">
        <p14:creationId xmlns:p14="http://schemas.microsoft.com/office/powerpoint/2010/main" val="393712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91D6-940E-4516-A7E3-600D5D4E89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6DF967-121E-4A1F-8573-036D16ADE9E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D382CB-CF44-4867-B0F1-13AF12EFAA0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54FEA-123E-4314-B214-7079EE8AE9B7}"/>
              </a:ext>
            </a:extLst>
          </p:cNvPr>
          <p:cNvSpPr>
            <a:spLocks noGrp="1"/>
          </p:cNvSpPr>
          <p:nvPr>
            <p:ph type="dt" sz="half" idx="10"/>
          </p:nvPr>
        </p:nvSpPr>
        <p:spPr/>
        <p:txBody>
          <a:bodyPr/>
          <a:lstStyle>
            <a:lvl1pPr>
              <a:defRPr/>
            </a:lvl1pPr>
          </a:lstStyle>
          <a:p>
            <a:fld id="{19EE7F0D-9E49-49A4-BA21-EAB357B241AD}" type="datetime1">
              <a:rPr lang="it-IT" altLang="en-US" smtClean="0"/>
              <a:t>25/11/2021</a:t>
            </a:fld>
            <a:endParaRPr lang="it-IT" altLang="en-US"/>
          </a:p>
        </p:txBody>
      </p:sp>
      <p:sp>
        <p:nvSpPr>
          <p:cNvPr id="6" name="Footer Placeholder 5">
            <a:extLst>
              <a:ext uri="{FF2B5EF4-FFF2-40B4-BE49-F238E27FC236}">
                <a16:creationId xmlns:a16="http://schemas.microsoft.com/office/drawing/2014/main" id="{2EF59B17-C2E8-491F-BA46-5B600C5D4352}"/>
              </a:ext>
            </a:extLst>
          </p:cNvPr>
          <p:cNvSpPr>
            <a:spLocks noGrp="1"/>
          </p:cNvSpPr>
          <p:nvPr>
            <p:ph type="ftr" sz="quarter" idx="11"/>
          </p:nvPr>
        </p:nvSpPr>
        <p:spPr/>
        <p:txBody>
          <a:bodyPr/>
          <a:lstStyle>
            <a:lvl1pPr>
              <a:defRPr/>
            </a:lvl1pPr>
          </a:lstStyle>
          <a:p>
            <a:r>
              <a:rPr lang="it-IT" altLang="en-US"/>
              <a:t>Calcolo dei numeri reali esatti in Haskell</a:t>
            </a:r>
          </a:p>
        </p:txBody>
      </p:sp>
      <p:sp>
        <p:nvSpPr>
          <p:cNvPr id="7" name="Slide Number Placeholder 6">
            <a:extLst>
              <a:ext uri="{FF2B5EF4-FFF2-40B4-BE49-F238E27FC236}">
                <a16:creationId xmlns:a16="http://schemas.microsoft.com/office/drawing/2014/main" id="{8A8B5198-948F-46E4-B485-790FC0BFBA32}"/>
              </a:ext>
            </a:extLst>
          </p:cNvPr>
          <p:cNvSpPr>
            <a:spLocks noGrp="1"/>
          </p:cNvSpPr>
          <p:nvPr>
            <p:ph type="sldNum" sz="quarter" idx="12"/>
          </p:nvPr>
        </p:nvSpPr>
        <p:spPr/>
        <p:txBody>
          <a:bodyPr/>
          <a:lstStyle>
            <a:lvl1pPr>
              <a:defRPr/>
            </a:lvl1pPr>
          </a:lstStyle>
          <a:p>
            <a:r>
              <a:rPr lang="it-IT" altLang="en-US"/>
              <a:t>Pagina </a:t>
            </a:r>
            <a:fld id="{34C0AD00-431A-470D-9BC4-138C35A70514}" type="slidenum">
              <a:rPr lang="it-IT" altLang="en-US"/>
              <a:pPr/>
              <a:t>‹#›</a:t>
            </a:fld>
            <a:endParaRPr lang="it-IT" altLang="en-US"/>
          </a:p>
        </p:txBody>
      </p:sp>
    </p:spTree>
    <p:extLst>
      <p:ext uri="{BB962C8B-B14F-4D97-AF65-F5344CB8AC3E}">
        <p14:creationId xmlns:p14="http://schemas.microsoft.com/office/powerpoint/2010/main" val="375781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9" name="Group 15">
            <a:extLst>
              <a:ext uri="{FF2B5EF4-FFF2-40B4-BE49-F238E27FC236}">
                <a16:creationId xmlns:a16="http://schemas.microsoft.com/office/drawing/2014/main" id="{1BF6044E-8EB2-46BA-8042-79999F0439D9}"/>
              </a:ext>
            </a:extLst>
          </p:cNvPr>
          <p:cNvGrpSpPr>
            <a:grpSpLocks/>
          </p:cNvGrpSpPr>
          <p:nvPr/>
        </p:nvGrpSpPr>
        <p:grpSpPr bwMode="auto">
          <a:xfrm>
            <a:off x="0" y="6096000"/>
            <a:ext cx="9144000" cy="762000"/>
            <a:chOff x="0" y="3840"/>
            <a:chExt cx="5760" cy="480"/>
          </a:xfrm>
        </p:grpSpPr>
        <p:sp>
          <p:nvSpPr>
            <p:cNvPr id="1037" name="Rectangle 13">
              <a:extLst>
                <a:ext uri="{FF2B5EF4-FFF2-40B4-BE49-F238E27FC236}">
                  <a16:creationId xmlns:a16="http://schemas.microsoft.com/office/drawing/2014/main" id="{7C2ED257-3D25-43DC-89C9-04B2AA4293D0}"/>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
          <p:nvSpPr>
            <p:cNvPr id="1038" name="Rectangle 14">
              <a:extLst>
                <a:ext uri="{FF2B5EF4-FFF2-40B4-BE49-F238E27FC236}">
                  <a16:creationId xmlns:a16="http://schemas.microsoft.com/office/drawing/2014/main" id="{B9447604-FB80-4DFB-9818-C2ADA04599AC}"/>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grpSp>
      <p:sp>
        <p:nvSpPr>
          <p:cNvPr id="1026" name="Rectangle 2">
            <a:extLst>
              <a:ext uri="{FF2B5EF4-FFF2-40B4-BE49-F238E27FC236}">
                <a16:creationId xmlns:a16="http://schemas.microsoft.com/office/drawing/2014/main" id="{19FD4B30-7512-4C63-BC7A-771B14B9D5EC}"/>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7" name="Rectangle 3">
            <a:extLst>
              <a:ext uri="{FF2B5EF4-FFF2-40B4-BE49-F238E27FC236}">
                <a16:creationId xmlns:a16="http://schemas.microsoft.com/office/drawing/2014/main" id="{E54B8772-1F8C-4CFE-8C7E-379E7C78EAED}"/>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1028" name="Rectangle 4">
            <a:extLst>
              <a:ext uri="{FF2B5EF4-FFF2-40B4-BE49-F238E27FC236}">
                <a16:creationId xmlns:a16="http://schemas.microsoft.com/office/drawing/2014/main" id="{2EF578D3-1531-4BE8-B458-6C307356A28B}"/>
              </a:ext>
            </a:extLst>
          </p:cNvPr>
          <p:cNvSpPr>
            <a:spLocks noGrp="1" noChangeArrowheads="1"/>
          </p:cNvSpPr>
          <p:nvPr>
            <p:ph type="dt" sz="half" idx="2"/>
          </p:nvPr>
        </p:nvSpPr>
        <p:spPr bwMode="auto">
          <a:xfrm>
            <a:off x="43434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vl1pPr>
          </a:lstStyle>
          <a:p>
            <a:fld id="{4D9150E2-59FD-4860-B218-4CC6EAF7D759}" type="datetime1">
              <a:rPr lang="it-IT" altLang="en-US" smtClean="0"/>
              <a:t>25/11/2021</a:t>
            </a:fld>
            <a:endParaRPr lang="it-IT" altLang="en-US"/>
          </a:p>
        </p:txBody>
      </p:sp>
      <p:sp>
        <p:nvSpPr>
          <p:cNvPr id="1029" name="Rectangle 5">
            <a:extLst>
              <a:ext uri="{FF2B5EF4-FFF2-40B4-BE49-F238E27FC236}">
                <a16:creationId xmlns:a16="http://schemas.microsoft.com/office/drawing/2014/main" id="{91191A7E-90A5-478A-AF9D-B86A8F58BE87}"/>
              </a:ext>
            </a:extLst>
          </p:cNvPr>
          <p:cNvSpPr>
            <a:spLocks noGrp="1" noChangeArrowheads="1"/>
          </p:cNvSpPr>
          <p:nvPr>
            <p:ph type="ftr" sz="quarter" idx="3"/>
          </p:nvPr>
        </p:nvSpPr>
        <p:spPr bwMode="auto">
          <a:xfrm>
            <a:off x="1219200" y="6146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vl1pPr>
          </a:lstStyle>
          <a:p>
            <a:r>
              <a:rPr lang="it-IT" altLang="en-US"/>
              <a:t>Calcolo dei numeri reali esatti in Haskell</a:t>
            </a:r>
          </a:p>
        </p:txBody>
      </p:sp>
      <p:sp>
        <p:nvSpPr>
          <p:cNvPr id="1030" name="Rectangle 6">
            <a:extLst>
              <a:ext uri="{FF2B5EF4-FFF2-40B4-BE49-F238E27FC236}">
                <a16:creationId xmlns:a16="http://schemas.microsoft.com/office/drawing/2014/main" id="{E3CF6B16-C342-410E-9014-5864A1A8FBFA}"/>
              </a:ext>
            </a:extLst>
          </p:cNvPr>
          <p:cNvSpPr>
            <a:spLocks noGrp="1" noChangeArrowheads="1"/>
          </p:cNvSpPr>
          <p:nvPr>
            <p:ph type="sldNum" sz="quarter" idx="4"/>
          </p:nvPr>
        </p:nvSpPr>
        <p:spPr bwMode="auto">
          <a:xfrm>
            <a:off x="65532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vl1pPr>
          </a:lstStyle>
          <a:p>
            <a:r>
              <a:rPr lang="it-IT" altLang="en-US"/>
              <a:t>Pagina </a:t>
            </a:r>
            <a:fld id="{6C5CFC54-EB30-493F-A202-2D857E4C403C}" type="slidenum">
              <a:rPr lang="it-IT" altLang="en-US"/>
              <a:pPr/>
              <a:t>‹#›</a:t>
            </a:fld>
            <a:endParaRPr lang="it-IT"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10584C27-24E0-4ED2-872C-86FF803BDA57}"/>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4820" name="Rectangle 4">
            <a:extLst>
              <a:ext uri="{FF2B5EF4-FFF2-40B4-BE49-F238E27FC236}">
                <a16:creationId xmlns:a16="http://schemas.microsoft.com/office/drawing/2014/main" id="{02D72C37-1F96-4F09-A8CC-F05F200A4D40}"/>
              </a:ext>
            </a:extLst>
          </p:cNvPr>
          <p:cNvSpPr>
            <a:spLocks noGrp="1" noChangeArrowheads="1"/>
          </p:cNvSpPr>
          <p:nvPr>
            <p:ph type="subTitle" idx="1"/>
          </p:nvPr>
        </p:nvSpPr>
        <p:spPr>
          <a:xfrm>
            <a:off x="2247900" y="1001022"/>
            <a:ext cx="6138862" cy="685800"/>
          </a:xfrm>
        </p:spPr>
        <p:txBody>
          <a:bodyPr/>
          <a:lstStyle/>
          <a:p>
            <a:pPr algn="l"/>
            <a:r>
              <a:rPr lang="en-US" altLang="en-US" sz="1800" dirty="0" err="1">
                <a:solidFill>
                  <a:schemeClr val="bg1"/>
                </a:solidFill>
              </a:rPr>
              <a:t>Ingegneria</a:t>
            </a:r>
            <a:r>
              <a:rPr lang="en-US" altLang="en-US" sz="1800" dirty="0">
                <a:solidFill>
                  <a:schemeClr val="bg1"/>
                </a:solidFill>
              </a:rPr>
              <a:t> </a:t>
            </a:r>
            <a:r>
              <a:rPr lang="en-US" altLang="en-US" sz="1800" dirty="0" err="1">
                <a:solidFill>
                  <a:schemeClr val="bg1"/>
                </a:solidFill>
              </a:rPr>
              <a:t>dell’Informazione</a:t>
            </a:r>
            <a:r>
              <a:rPr lang="en-US" altLang="en-US" sz="1800" dirty="0">
                <a:solidFill>
                  <a:schemeClr val="bg1"/>
                </a:solidFill>
              </a:rPr>
              <a:t>, Informatica e </a:t>
            </a:r>
            <a:r>
              <a:rPr lang="en-US" altLang="en-US" sz="1800" dirty="0" err="1">
                <a:solidFill>
                  <a:schemeClr val="bg1"/>
                </a:solidFill>
              </a:rPr>
              <a:t>Statistica</a:t>
            </a:r>
            <a:endParaRPr lang="en-US" altLang="en-US" sz="1800" dirty="0">
              <a:solidFill>
                <a:schemeClr val="bg1"/>
              </a:solidFill>
            </a:endParaRPr>
          </a:p>
        </p:txBody>
      </p:sp>
      <p:sp>
        <p:nvSpPr>
          <p:cNvPr id="34819" name="Rectangle 3">
            <a:extLst>
              <a:ext uri="{FF2B5EF4-FFF2-40B4-BE49-F238E27FC236}">
                <a16:creationId xmlns:a16="http://schemas.microsoft.com/office/drawing/2014/main" id="{4CA8047C-48A9-4469-B3A0-1A876AE993E8}"/>
              </a:ext>
            </a:extLst>
          </p:cNvPr>
          <p:cNvSpPr>
            <a:spLocks noGrp="1" noChangeArrowheads="1"/>
          </p:cNvSpPr>
          <p:nvPr>
            <p:ph type="ctrTitle"/>
          </p:nvPr>
        </p:nvSpPr>
        <p:spPr>
          <a:xfrm>
            <a:off x="2247900" y="409575"/>
            <a:ext cx="6096000" cy="581025"/>
          </a:xfrm>
        </p:spPr>
        <p:txBody>
          <a:bodyPr anchor="t"/>
          <a:lstStyle/>
          <a:p>
            <a:pPr algn="l"/>
            <a:r>
              <a:rPr lang="en-US" altLang="en-US" sz="2400" dirty="0" err="1">
                <a:solidFill>
                  <a:schemeClr val="bg1"/>
                </a:solidFill>
              </a:rPr>
              <a:t>Calcolo</a:t>
            </a:r>
            <a:r>
              <a:rPr lang="en-US" altLang="en-US" sz="2400" dirty="0">
                <a:solidFill>
                  <a:schemeClr val="bg1"/>
                </a:solidFill>
              </a:rPr>
              <a:t> </a:t>
            </a:r>
            <a:r>
              <a:rPr lang="en-US" altLang="en-US" sz="2400" dirty="0" err="1">
                <a:solidFill>
                  <a:schemeClr val="bg1"/>
                </a:solidFill>
              </a:rPr>
              <a:t>dei</a:t>
            </a:r>
            <a:r>
              <a:rPr lang="en-US" altLang="en-US" sz="2400" dirty="0">
                <a:solidFill>
                  <a:schemeClr val="bg1"/>
                </a:solidFill>
              </a:rPr>
              <a:t> numeri </a:t>
            </a:r>
            <a:r>
              <a:rPr lang="en-US" altLang="en-US" sz="2400" dirty="0" err="1">
                <a:solidFill>
                  <a:schemeClr val="bg1"/>
                </a:solidFill>
              </a:rPr>
              <a:t>reali</a:t>
            </a:r>
            <a:r>
              <a:rPr lang="en-US" altLang="en-US" sz="2400" dirty="0">
                <a:solidFill>
                  <a:schemeClr val="bg1"/>
                </a:solidFill>
              </a:rPr>
              <a:t> </a:t>
            </a:r>
            <a:r>
              <a:rPr lang="en-US" altLang="en-US" sz="2400" dirty="0" err="1">
                <a:solidFill>
                  <a:schemeClr val="bg1"/>
                </a:solidFill>
              </a:rPr>
              <a:t>esatti</a:t>
            </a:r>
            <a:r>
              <a:rPr lang="en-US" altLang="en-US" sz="2400" dirty="0">
                <a:solidFill>
                  <a:schemeClr val="bg1"/>
                </a:solidFill>
              </a:rPr>
              <a:t> in Haskell</a:t>
            </a:r>
          </a:p>
        </p:txBody>
      </p:sp>
      <p:grpSp>
        <p:nvGrpSpPr>
          <p:cNvPr id="34833" name="Group 17">
            <a:extLst>
              <a:ext uri="{FF2B5EF4-FFF2-40B4-BE49-F238E27FC236}">
                <a16:creationId xmlns:a16="http://schemas.microsoft.com/office/drawing/2014/main" id="{3167288C-7E11-489A-ADAD-556BFEE4143B}"/>
              </a:ext>
            </a:extLst>
          </p:cNvPr>
          <p:cNvGrpSpPr>
            <a:grpSpLocks/>
          </p:cNvGrpSpPr>
          <p:nvPr/>
        </p:nvGrpSpPr>
        <p:grpSpPr bwMode="auto">
          <a:xfrm>
            <a:off x="0" y="2759075"/>
            <a:ext cx="9145588" cy="4098925"/>
            <a:chOff x="0" y="1738"/>
            <a:chExt cx="5761" cy="2582"/>
          </a:xfrm>
        </p:grpSpPr>
        <p:pic>
          <p:nvPicPr>
            <p:cNvPr id="34831" name="Picture 15">
              <a:extLst>
                <a:ext uri="{FF2B5EF4-FFF2-40B4-BE49-F238E27FC236}">
                  <a16:creationId xmlns:a16="http://schemas.microsoft.com/office/drawing/2014/main" id="{94163A94-22DC-4D31-9911-EC2D49D7F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34829" name="Picture 13">
              <a:extLst>
                <a:ext uri="{FF2B5EF4-FFF2-40B4-BE49-F238E27FC236}">
                  <a16:creationId xmlns:a16="http://schemas.microsoft.com/office/drawing/2014/main" id="{A0487C79-506A-4FD8-85EC-9697E446B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extLst>
              <a:ext uri="{909E8E84-426E-40DD-AFC4-6F175D3DCCD1}">
                <a14:hiddenFill xmlns:a14="http://schemas.microsoft.com/office/drawing/2010/main">
                  <a:solidFill>
                    <a:srgbClr val="FFFFFF"/>
                  </a:solidFill>
                </a14:hiddenFill>
              </a:ext>
            </a:extLst>
          </p:spPr>
        </p:pic>
        <p:pic>
          <p:nvPicPr>
            <p:cNvPr id="34832" name="Picture 16">
              <a:extLst>
                <a:ext uri="{FF2B5EF4-FFF2-40B4-BE49-F238E27FC236}">
                  <a16:creationId xmlns:a16="http://schemas.microsoft.com/office/drawing/2014/main" id="{19198AF4-686F-4E51-BCFC-ED2557643B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35FD9386-949A-40AD-BF80-7F5C9D8E475A}"/>
              </a:ext>
            </a:extLst>
          </p:cNvPr>
          <p:cNvSpPr txBox="1"/>
          <p:nvPr/>
        </p:nvSpPr>
        <p:spPr>
          <a:xfrm>
            <a:off x="2247900" y="1821934"/>
            <a:ext cx="1676028" cy="369332"/>
          </a:xfrm>
          <a:prstGeom prst="rect">
            <a:avLst/>
          </a:prstGeom>
          <a:noFill/>
        </p:spPr>
        <p:txBody>
          <a:bodyPr wrap="square" rtlCol="0">
            <a:spAutoFit/>
          </a:bodyPr>
          <a:lstStyle/>
          <a:p>
            <a:r>
              <a:rPr lang="it-IT" sz="1800" dirty="0">
                <a:latin typeface="+mn-lt"/>
                <a:ea typeface="+mn-ea"/>
              </a:rPr>
              <a:t>Andrea Princic</a:t>
            </a:r>
            <a:endParaRPr lang="en-GB" sz="1800" dirty="0">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r>
              <a:rPr lang="it-IT" altLang="it-IT" dirty="0"/>
              <a:t>Numeri computabili</a:t>
            </a:r>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eaLnBrk="1" hangingPunct="1">
              <a:lnSpc>
                <a:spcPct val="150000"/>
              </a:lnSpc>
              <a:defRPr/>
            </a:pPr>
            <a:r>
              <a:rPr lang="it-IT" altLang="it-IT" sz="1600" dirty="0"/>
              <a:t>Anche potendo calcolare un numero reale a qualunque livello di precisione, i numeri calcolabili con queste tecniche non sono comunque tutti i numeri reali</a:t>
            </a:r>
          </a:p>
          <a:p>
            <a:pPr eaLnBrk="1" hangingPunct="1">
              <a:lnSpc>
                <a:spcPct val="150000"/>
              </a:lnSpc>
              <a:defRPr/>
            </a:pPr>
            <a:r>
              <a:rPr lang="it-IT" altLang="it-IT" sz="1600" dirty="0"/>
              <a:t>I numeri computabili sono un sottoinsieme dei numeri reali che include tutti i numeri razionali e un sottoinsieme numerabile di numeri irrazionali</a:t>
            </a:r>
          </a:p>
          <a:p>
            <a:pPr eaLnBrk="1" hangingPunct="1">
              <a:lnSpc>
                <a:spcPct val="150000"/>
              </a:lnSpc>
              <a:defRPr/>
            </a:pPr>
            <a:r>
              <a:rPr lang="it-IT" altLang="it-IT" sz="1600" dirty="0"/>
              <a:t>In questo insieme si trovano tutti i numeri reali </a:t>
            </a:r>
            <a:r>
              <a:rPr lang="it-IT" altLang="it-IT" sz="1600" dirty="0">
                <a:latin typeface="Courier New" panose="02070309020205020404" pitchFamily="49" charset="0"/>
                <a:cs typeface="Courier New" panose="02070309020205020404" pitchFamily="49" charset="0"/>
              </a:rPr>
              <a:t>x</a:t>
            </a:r>
            <a:r>
              <a:rPr lang="it-IT" altLang="it-IT" sz="1600" dirty="0"/>
              <a:t> per i quali esiste una macchina di Turing tale che, dato un naturale </a:t>
            </a:r>
            <a:r>
              <a:rPr lang="it-IT" altLang="it-IT" sz="1600" dirty="0">
                <a:latin typeface="Courier New" panose="02070309020205020404" pitchFamily="49" charset="0"/>
                <a:cs typeface="Courier New" panose="02070309020205020404" pitchFamily="49" charset="0"/>
              </a:rPr>
              <a:t>n</a:t>
            </a:r>
            <a:r>
              <a:rPr lang="it-IT" altLang="it-IT" sz="1600" dirty="0"/>
              <a:t> sul nastro iniziale, termina con l’</a:t>
            </a:r>
            <a:r>
              <a:rPr lang="it-IT" altLang="it-IT" sz="1600" dirty="0">
                <a:latin typeface="Courier New" panose="02070309020205020404" pitchFamily="49" charset="0"/>
                <a:cs typeface="Courier New" panose="02070309020205020404" pitchFamily="49" charset="0"/>
              </a:rPr>
              <a:t>n</a:t>
            </a:r>
            <a:r>
              <a:rPr lang="it-IT" altLang="it-IT" sz="1600" dirty="0"/>
              <a:t>-esima cifra di </a:t>
            </a:r>
            <a:r>
              <a:rPr lang="it-IT" altLang="it-IT" sz="1600" dirty="0">
                <a:latin typeface="Courier New" panose="02070309020205020404" pitchFamily="49" charset="0"/>
                <a:cs typeface="Courier New" panose="02070309020205020404" pitchFamily="49" charset="0"/>
              </a:rPr>
              <a:t>x</a:t>
            </a:r>
            <a:r>
              <a:rPr lang="it-IT" altLang="it-IT" sz="1600" dirty="0"/>
              <a:t> sul nastro</a:t>
            </a:r>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4C162D05-A7F7-4CF4-A2CC-828C8A3E2A07}" type="datetime1">
              <a:rPr lang="it-IT" altLang="it-IT" sz="1100" smtClean="0">
                <a:solidFill>
                  <a:schemeClr val="bg1"/>
                </a:solidFill>
              </a:rPr>
              <a:t>25/11/2021</a:t>
            </a:fld>
            <a:endParaRPr lang="it-IT" altLang="it-IT" sz="1100" dirty="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endParaRPr lang="it-IT" altLang="it-IT" sz="1100" dirty="0">
              <a:solidFill>
                <a:schemeClr val="bg1"/>
              </a:solidFill>
            </a:endParaRP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04AC664-CE17-41DF-8E7B-92C5A0B181AB}" type="slidenum">
              <a:rPr lang="it-IT" altLang="it-IT" sz="1100" smtClean="0">
                <a:solidFill>
                  <a:schemeClr val="bg1"/>
                </a:solidFill>
              </a:rPr>
              <a:pPr>
                <a:spcBef>
                  <a:spcPct val="0"/>
                </a:spcBef>
                <a:buClrTx/>
                <a:buFontTx/>
                <a:buNone/>
              </a:pPr>
              <a:t>10</a:t>
            </a:fld>
            <a:endParaRPr lang="it-IT" altLang="it-IT" sz="1100">
              <a:solidFill>
                <a:schemeClr val="bg1"/>
              </a:solidFill>
            </a:endParaRPr>
          </a:p>
        </p:txBody>
      </p:sp>
    </p:spTree>
    <p:extLst>
      <p:ext uri="{BB962C8B-B14F-4D97-AF65-F5344CB8AC3E}">
        <p14:creationId xmlns:p14="http://schemas.microsoft.com/office/powerpoint/2010/main" val="1039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endParaRPr lang="it-IT" altLang="it-IT" dirty="0"/>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eaLnBrk="1" hangingPunct="1">
              <a:lnSpc>
                <a:spcPct val="150000"/>
              </a:lnSpc>
              <a:defRPr/>
            </a:pPr>
            <a:endParaRPr lang="it-IT" altLang="it-IT" sz="1600" dirty="0"/>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4C162D05-A7F7-4CF4-A2CC-828C8A3E2A07}" type="datetime1">
              <a:rPr lang="it-IT" altLang="it-IT" sz="1100" smtClean="0">
                <a:solidFill>
                  <a:schemeClr val="bg1"/>
                </a:solidFill>
              </a:rPr>
              <a:t>25/11/2021</a:t>
            </a:fld>
            <a:endParaRPr lang="it-IT" altLang="it-IT" sz="110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endParaRPr lang="it-IT" altLang="it-IT" sz="1100" dirty="0">
              <a:solidFill>
                <a:schemeClr val="bg1"/>
              </a:solidFill>
            </a:endParaRP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04AC664-CE17-41DF-8E7B-92C5A0B181AB}" type="slidenum">
              <a:rPr lang="it-IT" altLang="it-IT" sz="1100" smtClean="0">
                <a:solidFill>
                  <a:schemeClr val="bg1"/>
                </a:solidFill>
              </a:rPr>
              <a:pPr>
                <a:spcBef>
                  <a:spcPct val="0"/>
                </a:spcBef>
                <a:buClrTx/>
                <a:buFontTx/>
                <a:buNone/>
              </a:pPr>
              <a:t>11</a:t>
            </a:fld>
            <a:endParaRPr lang="it-IT" altLang="it-IT" sz="1100">
              <a:solidFill>
                <a:schemeClr val="bg1"/>
              </a:solidFill>
            </a:endParaRPr>
          </a:p>
        </p:txBody>
      </p:sp>
    </p:spTree>
    <p:extLst>
      <p:ext uri="{BB962C8B-B14F-4D97-AF65-F5344CB8AC3E}">
        <p14:creationId xmlns:p14="http://schemas.microsoft.com/office/powerpoint/2010/main" val="347805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Date Placeholder 3">
            <a:extLst>
              <a:ext uri="{FF2B5EF4-FFF2-40B4-BE49-F238E27FC236}">
                <a16:creationId xmlns:a16="http://schemas.microsoft.com/office/drawing/2014/main" id="{3A1989A3-9C95-42A1-BE82-80A5EB290237}"/>
              </a:ext>
            </a:extLst>
          </p:cNvPr>
          <p:cNvSpPr>
            <a:spLocks noGrp="1"/>
          </p:cNvSpPr>
          <p:nvPr>
            <p:ph type="dt" sz="half" idx="10"/>
          </p:nvPr>
        </p:nvSpPr>
        <p:spPr/>
        <p:txBody>
          <a:bodyPr/>
          <a:lstStyle/>
          <a:p>
            <a:fld id="{70BA543D-3CC9-497B-A916-08ED586FEC9D}" type="datetime1">
              <a:rPr lang="it-IT" altLang="en-US" smtClean="0"/>
              <a:t>25/11/2021</a:t>
            </a:fld>
            <a:endParaRPr lang="it-IT" altLang="en-US"/>
          </a:p>
        </p:txBody>
      </p:sp>
      <p:sp>
        <p:nvSpPr>
          <p:cNvPr id="79" name="Footer Placeholder 4">
            <a:extLst>
              <a:ext uri="{FF2B5EF4-FFF2-40B4-BE49-F238E27FC236}">
                <a16:creationId xmlns:a16="http://schemas.microsoft.com/office/drawing/2014/main" id="{109BE5F0-5D5A-4770-98F8-F26C27256204}"/>
              </a:ext>
            </a:extLst>
          </p:cNvPr>
          <p:cNvSpPr>
            <a:spLocks noGrp="1"/>
          </p:cNvSpPr>
          <p:nvPr>
            <p:ph type="ftr" sz="quarter" idx="11"/>
          </p:nvPr>
        </p:nvSpPr>
        <p:spPr/>
        <p:txBody>
          <a:bodyPr/>
          <a:lstStyle/>
          <a:p>
            <a:r>
              <a:rPr lang="en-US" altLang="en-US" sz="1100" dirty="0" err="1">
                <a:solidFill>
                  <a:schemeClr val="bg1"/>
                </a:solidFill>
              </a:rPr>
              <a:t>Calcolo</a:t>
            </a:r>
            <a:r>
              <a:rPr lang="en-US" altLang="en-US" sz="1100" dirty="0">
                <a:solidFill>
                  <a:schemeClr val="bg1"/>
                </a:solidFill>
              </a:rPr>
              <a:t> </a:t>
            </a:r>
            <a:r>
              <a:rPr lang="en-US" altLang="en-US" sz="1100" dirty="0" err="1">
                <a:solidFill>
                  <a:schemeClr val="bg1"/>
                </a:solidFill>
              </a:rPr>
              <a:t>dei</a:t>
            </a:r>
            <a:r>
              <a:rPr lang="en-US" altLang="en-US" sz="1100" dirty="0">
                <a:solidFill>
                  <a:schemeClr val="bg1"/>
                </a:solidFill>
              </a:rPr>
              <a:t> numeri </a:t>
            </a:r>
            <a:r>
              <a:rPr lang="en-US" altLang="en-US" sz="1100" dirty="0" err="1">
                <a:solidFill>
                  <a:schemeClr val="bg1"/>
                </a:solidFill>
              </a:rPr>
              <a:t>reali</a:t>
            </a:r>
            <a:r>
              <a:rPr lang="en-US" altLang="en-US" sz="1100" dirty="0">
                <a:solidFill>
                  <a:schemeClr val="bg1"/>
                </a:solidFill>
              </a:rPr>
              <a:t> </a:t>
            </a:r>
            <a:r>
              <a:rPr lang="en-US" altLang="en-US" sz="1100" dirty="0" err="1">
                <a:solidFill>
                  <a:schemeClr val="bg1"/>
                </a:solidFill>
              </a:rPr>
              <a:t>esatti</a:t>
            </a:r>
            <a:r>
              <a:rPr lang="en-US" altLang="en-US" sz="1100" dirty="0">
                <a:solidFill>
                  <a:schemeClr val="bg1"/>
                </a:solidFill>
              </a:rPr>
              <a:t> in Haskell</a:t>
            </a:r>
            <a:endParaRPr lang="it-IT" altLang="en-US" dirty="0"/>
          </a:p>
        </p:txBody>
      </p:sp>
      <p:sp>
        <p:nvSpPr>
          <p:cNvPr id="80" name="Slide Number Placeholder 5">
            <a:extLst>
              <a:ext uri="{FF2B5EF4-FFF2-40B4-BE49-F238E27FC236}">
                <a16:creationId xmlns:a16="http://schemas.microsoft.com/office/drawing/2014/main" id="{3CFE2487-A954-4FF8-808A-15C26A79FE63}"/>
              </a:ext>
            </a:extLst>
          </p:cNvPr>
          <p:cNvSpPr>
            <a:spLocks noGrp="1"/>
          </p:cNvSpPr>
          <p:nvPr>
            <p:ph type="sldNum" sz="quarter" idx="12"/>
          </p:nvPr>
        </p:nvSpPr>
        <p:spPr/>
        <p:txBody>
          <a:bodyPr/>
          <a:lstStyle/>
          <a:p>
            <a:r>
              <a:rPr lang="it-IT" altLang="en-US"/>
              <a:t>Pagina </a:t>
            </a:r>
            <a:fld id="{DB0748AD-1D2F-4D4E-946A-1407F962B992}" type="slidenum">
              <a:rPr lang="it-IT" altLang="en-US"/>
              <a:pPr/>
              <a:t>12</a:t>
            </a:fld>
            <a:endParaRPr lang="it-IT" altLang="en-US"/>
          </a:p>
        </p:txBody>
      </p:sp>
      <p:sp>
        <p:nvSpPr>
          <p:cNvPr id="19460" name="Rectangle 4">
            <a:extLst>
              <a:ext uri="{FF2B5EF4-FFF2-40B4-BE49-F238E27FC236}">
                <a16:creationId xmlns:a16="http://schemas.microsoft.com/office/drawing/2014/main" id="{D74F9B04-C838-4828-80AD-FB3503523A25}"/>
              </a:ext>
            </a:extLst>
          </p:cNvPr>
          <p:cNvSpPr>
            <a:spLocks noGrp="1" noChangeArrowheads="1"/>
          </p:cNvSpPr>
          <p:nvPr>
            <p:ph type="title"/>
          </p:nvPr>
        </p:nvSpPr>
        <p:spPr>
          <a:xfrm>
            <a:off x="1116013" y="409575"/>
            <a:ext cx="7416800" cy="504825"/>
          </a:xfrm>
          <a:ln/>
        </p:spPr>
        <p:txBody>
          <a:bodyPr/>
          <a:lstStyle/>
          <a:p>
            <a:endParaRPr lang="en-US" altLang="en-US"/>
          </a:p>
        </p:txBody>
      </p:sp>
      <p:graphicFrame>
        <p:nvGraphicFramePr>
          <p:cNvPr id="43015" name="Group 7">
            <a:extLst>
              <a:ext uri="{FF2B5EF4-FFF2-40B4-BE49-F238E27FC236}">
                <a16:creationId xmlns:a16="http://schemas.microsoft.com/office/drawing/2014/main" id="{B2F00BCF-02F9-402E-93F8-66DD0C9D2B2D}"/>
              </a:ext>
            </a:extLst>
          </p:cNvPr>
          <p:cNvGraphicFramePr>
            <a:graphicFrameLocks noGrp="1"/>
          </p:cNvGraphicFramePr>
          <p:nvPr>
            <p:ph type="tbl" idx="1"/>
            <p:extLst>
              <p:ext uri="{D42A27DB-BD31-4B8C-83A1-F6EECF244321}">
                <p14:modId xmlns:p14="http://schemas.microsoft.com/office/powerpoint/2010/main" val="3367045006"/>
              </p:ext>
            </p:extLst>
          </p:nvPr>
        </p:nvGraphicFramePr>
        <p:xfrm>
          <a:off x="1143000" y="2743200"/>
          <a:ext cx="7416800" cy="1843089"/>
        </p:xfrm>
        <a:graphic>
          <a:graphicData uri="http://schemas.openxmlformats.org/drawingml/2006/table">
            <a:tbl>
              <a:tblPr/>
              <a:tblGrid>
                <a:gridCol w="823913">
                  <a:extLst>
                    <a:ext uri="{9D8B030D-6E8A-4147-A177-3AD203B41FA5}">
                      <a16:colId xmlns:a16="http://schemas.microsoft.com/office/drawing/2014/main" val="2618239277"/>
                    </a:ext>
                  </a:extLst>
                </a:gridCol>
                <a:gridCol w="823912">
                  <a:extLst>
                    <a:ext uri="{9D8B030D-6E8A-4147-A177-3AD203B41FA5}">
                      <a16:colId xmlns:a16="http://schemas.microsoft.com/office/drawing/2014/main" val="4259708002"/>
                    </a:ext>
                  </a:extLst>
                </a:gridCol>
                <a:gridCol w="823913">
                  <a:extLst>
                    <a:ext uri="{9D8B030D-6E8A-4147-A177-3AD203B41FA5}">
                      <a16:colId xmlns:a16="http://schemas.microsoft.com/office/drawing/2014/main" val="67212238"/>
                    </a:ext>
                  </a:extLst>
                </a:gridCol>
                <a:gridCol w="823912">
                  <a:extLst>
                    <a:ext uri="{9D8B030D-6E8A-4147-A177-3AD203B41FA5}">
                      <a16:colId xmlns:a16="http://schemas.microsoft.com/office/drawing/2014/main" val="1308249665"/>
                    </a:ext>
                  </a:extLst>
                </a:gridCol>
                <a:gridCol w="825500">
                  <a:extLst>
                    <a:ext uri="{9D8B030D-6E8A-4147-A177-3AD203B41FA5}">
                      <a16:colId xmlns:a16="http://schemas.microsoft.com/office/drawing/2014/main" val="1143936146"/>
                    </a:ext>
                  </a:extLst>
                </a:gridCol>
                <a:gridCol w="823913">
                  <a:extLst>
                    <a:ext uri="{9D8B030D-6E8A-4147-A177-3AD203B41FA5}">
                      <a16:colId xmlns:a16="http://schemas.microsoft.com/office/drawing/2014/main" val="2841266545"/>
                    </a:ext>
                  </a:extLst>
                </a:gridCol>
                <a:gridCol w="823912">
                  <a:extLst>
                    <a:ext uri="{9D8B030D-6E8A-4147-A177-3AD203B41FA5}">
                      <a16:colId xmlns:a16="http://schemas.microsoft.com/office/drawing/2014/main" val="4208037939"/>
                    </a:ext>
                  </a:extLst>
                </a:gridCol>
                <a:gridCol w="823913">
                  <a:extLst>
                    <a:ext uri="{9D8B030D-6E8A-4147-A177-3AD203B41FA5}">
                      <a16:colId xmlns:a16="http://schemas.microsoft.com/office/drawing/2014/main" val="2238439052"/>
                    </a:ext>
                  </a:extLst>
                </a:gridCol>
                <a:gridCol w="823912">
                  <a:extLst>
                    <a:ext uri="{9D8B030D-6E8A-4147-A177-3AD203B41FA5}">
                      <a16:colId xmlns:a16="http://schemas.microsoft.com/office/drawing/2014/main" val="657710594"/>
                    </a:ext>
                  </a:extLst>
                </a:gridCol>
              </a:tblGrid>
              <a:tr h="307975">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5996168"/>
                  </a:ext>
                </a:extLst>
              </a:tr>
              <a:tr h="306388">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6276769"/>
                  </a:ext>
                </a:extLst>
              </a:tr>
              <a:tr h="307975">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7782343"/>
                  </a:ext>
                </a:extLst>
              </a:tr>
              <a:tr h="306388">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4042907"/>
                  </a:ext>
                </a:extLst>
              </a:tr>
              <a:tr h="307975">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5171963"/>
                  </a:ext>
                </a:extLst>
              </a:tr>
              <a:tr h="306388">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cap="flat">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tc>
                  <a:txBody>
                    <a:bodyPr/>
                    <a:lstStyle>
                      <a:lvl1pPr>
                        <a:spcBef>
                          <a:spcPct val="20000"/>
                        </a:spcBef>
                        <a:buClr>
                          <a:srgbClr val="822433"/>
                        </a:buClr>
                        <a:defRPr sz="2000">
                          <a:solidFill>
                            <a:srgbClr val="000000"/>
                          </a:solidFill>
                          <a:latin typeface="Arial" panose="020B0604020202020204" pitchFamily="34" charset="0"/>
                          <a:ea typeface="ＭＳ Ｐゴシック" panose="020B0600070205080204" pitchFamily="34" charset="-128"/>
                        </a:defRPr>
                      </a:lvl1pPr>
                      <a:lvl2pPr>
                        <a:spcBef>
                          <a:spcPct val="20000"/>
                        </a:spcBef>
                        <a:defRPr>
                          <a:solidFill>
                            <a:srgbClr val="000000"/>
                          </a:solidFill>
                          <a:latin typeface="Arial" panose="020B0604020202020204" pitchFamily="34" charset="0"/>
                          <a:ea typeface="ＭＳ Ｐゴシック" panose="020B0600070205080204" pitchFamily="34" charset="-128"/>
                        </a:defRPr>
                      </a:lvl2pPr>
                      <a:lvl3pPr>
                        <a:spcBef>
                          <a:spcPct val="20000"/>
                        </a:spcBef>
                        <a:defRPr sz="1400">
                          <a:solidFill>
                            <a:srgbClr val="000000"/>
                          </a:solidFill>
                          <a:latin typeface="Arial" panose="020B0604020202020204" pitchFamily="34" charset="0"/>
                          <a:ea typeface="ＭＳ Ｐゴシック" panose="020B0600070205080204" pitchFamily="34" charset="-128"/>
                        </a:defRPr>
                      </a:lvl3pPr>
                      <a:lvl4pPr marL="1333500">
                        <a:spcBef>
                          <a:spcPct val="20000"/>
                        </a:spcBef>
                        <a:defRPr sz="1200">
                          <a:solidFill>
                            <a:srgbClr val="000000"/>
                          </a:solidFill>
                          <a:latin typeface="Arial" panose="020B0604020202020204" pitchFamily="34" charset="0"/>
                          <a:ea typeface="ＭＳ Ｐゴシック" panose="020B0600070205080204" pitchFamily="34" charset="-128"/>
                        </a:defRPr>
                      </a:lvl4pPr>
                      <a:lvl5pPr marL="1752600">
                        <a:spcBef>
                          <a:spcPct val="20000"/>
                        </a:spcBef>
                        <a:defRPr sz="1000">
                          <a:solidFill>
                            <a:srgbClr val="000000"/>
                          </a:solidFill>
                          <a:latin typeface="Arial" panose="020B0604020202020204" pitchFamily="34" charset="0"/>
                          <a:ea typeface="ＭＳ Ｐゴシック" panose="020B0600070205080204" pitchFamily="34" charset="-128"/>
                        </a:defRPr>
                      </a:lvl5pPr>
                      <a:lvl6pPr marL="22098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6pPr>
                      <a:lvl7pPr marL="26670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7pPr>
                      <a:lvl8pPr marL="31242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8pPr>
                      <a:lvl9pPr marL="3581400" fontAlgn="base">
                        <a:spcBef>
                          <a:spcPct val="20000"/>
                        </a:spcBef>
                        <a:spcAft>
                          <a:spcPct val="0"/>
                        </a:spcAft>
                        <a:defRPr sz="1000">
                          <a:solidFill>
                            <a:srgbClr val="000000"/>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822433"/>
                        </a:buClr>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horzOverflow="overflow">
                    <a:lnL>
                      <a:noFill/>
                    </a:lnL>
                    <a:lnR cap="flat">
                      <a:noFill/>
                    </a:lnR>
                    <a:lnT w="12700" cap="flat" cmpd="sng" algn="ctr">
                      <a:solidFill>
                        <a:srgbClr val="822433"/>
                      </a:solidFill>
                      <a:prstDash val="solid"/>
                      <a:round/>
                      <a:headEnd type="none" w="med" len="med"/>
                      <a:tailEnd type="none" w="med" len="med"/>
                    </a:lnT>
                    <a:lnB w="12700" cap="flat" cmpd="sng" algn="ctr">
                      <a:solidFill>
                        <a:srgbClr val="8224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176523"/>
                  </a:ext>
                </a:extLst>
              </a:tr>
            </a:tbl>
          </a:graphicData>
        </a:graphic>
      </p:graphicFrame>
      <p:sp>
        <p:nvSpPr>
          <p:cNvPr id="43016" name="Text Box 8">
            <a:extLst>
              <a:ext uri="{FF2B5EF4-FFF2-40B4-BE49-F238E27FC236}">
                <a16:creationId xmlns:a16="http://schemas.microsoft.com/office/drawing/2014/main" id="{52904D1E-0A0F-4A6F-8F21-C314B825C5AB}"/>
              </a:ext>
            </a:extLst>
          </p:cNvPr>
          <p:cNvSpPr txBox="1">
            <a:spLocks noChangeArrowheads="1"/>
          </p:cNvSpPr>
          <p:nvPr/>
        </p:nvSpPr>
        <p:spPr bwMode="auto">
          <a:xfrm>
            <a:off x="1116013" y="776288"/>
            <a:ext cx="7404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it-IT" altLang="en-US" sz="2200">
                <a:solidFill>
                  <a:srgbClr val="000000"/>
                </a:solidFill>
              </a:rPr>
              <a:t>Selezionare per scrivere o eliminare il sottotitolo</a:t>
            </a:r>
            <a:endParaRPr lang="it-IT" altLang="en-US" sz="22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C0AFEF5C-93D4-4395-94C3-D75F735AA14C}"/>
              </a:ext>
            </a:extLst>
          </p:cNvPr>
          <p:cNvSpPr>
            <a:spLocks noGrp="1"/>
          </p:cNvSpPr>
          <p:nvPr>
            <p:ph type="dt" sz="half" idx="10"/>
          </p:nvPr>
        </p:nvSpPr>
        <p:spPr/>
        <p:txBody>
          <a:bodyPr/>
          <a:lstStyle/>
          <a:p>
            <a:fld id="{F7C5AE90-468E-4C0E-8D1A-43FCEBBE3660}" type="datetime1">
              <a:rPr lang="it-IT" altLang="en-US" smtClean="0"/>
              <a:t>25/11/2021</a:t>
            </a:fld>
            <a:endParaRPr lang="it-IT" altLang="en-US"/>
          </a:p>
        </p:txBody>
      </p:sp>
      <p:sp>
        <p:nvSpPr>
          <p:cNvPr id="7" name="Footer Placeholder 4">
            <a:extLst>
              <a:ext uri="{FF2B5EF4-FFF2-40B4-BE49-F238E27FC236}">
                <a16:creationId xmlns:a16="http://schemas.microsoft.com/office/drawing/2014/main" id="{8AA1A507-867A-4202-AB3B-EC8D3D860EEF}"/>
              </a:ext>
            </a:extLst>
          </p:cNvPr>
          <p:cNvSpPr>
            <a:spLocks noGrp="1"/>
          </p:cNvSpPr>
          <p:nvPr>
            <p:ph type="ftr" sz="quarter" idx="11"/>
          </p:nvPr>
        </p:nvSpPr>
        <p:spPr/>
        <p:txBody>
          <a:bodyPr/>
          <a:lstStyle/>
          <a:p>
            <a:r>
              <a:rPr lang="en-US" altLang="en-US" sz="1100" dirty="0" err="1">
                <a:solidFill>
                  <a:schemeClr val="bg1"/>
                </a:solidFill>
              </a:rPr>
              <a:t>Calcolo</a:t>
            </a:r>
            <a:r>
              <a:rPr lang="en-US" altLang="en-US" sz="1100" dirty="0">
                <a:solidFill>
                  <a:schemeClr val="bg1"/>
                </a:solidFill>
              </a:rPr>
              <a:t> </a:t>
            </a:r>
            <a:r>
              <a:rPr lang="en-US" altLang="en-US" sz="1100" dirty="0" err="1">
                <a:solidFill>
                  <a:schemeClr val="bg1"/>
                </a:solidFill>
              </a:rPr>
              <a:t>dei</a:t>
            </a:r>
            <a:r>
              <a:rPr lang="en-US" altLang="en-US" sz="1100" dirty="0">
                <a:solidFill>
                  <a:schemeClr val="bg1"/>
                </a:solidFill>
              </a:rPr>
              <a:t> numeri </a:t>
            </a:r>
            <a:r>
              <a:rPr lang="en-US" altLang="en-US" sz="1100" dirty="0" err="1">
                <a:solidFill>
                  <a:schemeClr val="bg1"/>
                </a:solidFill>
              </a:rPr>
              <a:t>reali</a:t>
            </a:r>
            <a:r>
              <a:rPr lang="en-US" altLang="en-US" sz="1100" dirty="0">
                <a:solidFill>
                  <a:schemeClr val="bg1"/>
                </a:solidFill>
              </a:rPr>
              <a:t> </a:t>
            </a:r>
            <a:r>
              <a:rPr lang="en-US" altLang="en-US" sz="1100" dirty="0" err="1">
                <a:solidFill>
                  <a:schemeClr val="bg1"/>
                </a:solidFill>
              </a:rPr>
              <a:t>esatti</a:t>
            </a:r>
            <a:r>
              <a:rPr lang="en-US" altLang="en-US" sz="1100" dirty="0">
                <a:solidFill>
                  <a:schemeClr val="bg1"/>
                </a:solidFill>
              </a:rPr>
              <a:t> in Haskell</a:t>
            </a:r>
            <a:endParaRPr lang="it-IT" altLang="en-US" dirty="0"/>
          </a:p>
        </p:txBody>
      </p:sp>
      <p:sp>
        <p:nvSpPr>
          <p:cNvPr id="8" name="Slide Number Placeholder 5">
            <a:extLst>
              <a:ext uri="{FF2B5EF4-FFF2-40B4-BE49-F238E27FC236}">
                <a16:creationId xmlns:a16="http://schemas.microsoft.com/office/drawing/2014/main" id="{1D5C0ABD-C058-4FE2-ACDE-FABC2A426950}"/>
              </a:ext>
            </a:extLst>
          </p:cNvPr>
          <p:cNvSpPr>
            <a:spLocks noGrp="1"/>
          </p:cNvSpPr>
          <p:nvPr>
            <p:ph type="sldNum" sz="quarter" idx="12"/>
          </p:nvPr>
        </p:nvSpPr>
        <p:spPr/>
        <p:txBody>
          <a:bodyPr/>
          <a:lstStyle/>
          <a:p>
            <a:r>
              <a:rPr lang="it-IT" altLang="en-US"/>
              <a:t>Pagina </a:t>
            </a:r>
            <a:fld id="{22C2CB22-E7CD-4516-A134-269CA004D1A1}" type="slidenum">
              <a:rPr lang="it-IT" altLang="en-US"/>
              <a:pPr/>
              <a:t>13</a:t>
            </a:fld>
            <a:endParaRPr lang="it-IT" altLang="en-US"/>
          </a:p>
        </p:txBody>
      </p:sp>
      <p:sp>
        <p:nvSpPr>
          <p:cNvPr id="12302" name="Rectangle 14">
            <a:extLst>
              <a:ext uri="{FF2B5EF4-FFF2-40B4-BE49-F238E27FC236}">
                <a16:creationId xmlns:a16="http://schemas.microsoft.com/office/drawing/2014/main" id="{C3A7E9B1-9B63-4362-83F6-AB24DA2AD0B9}"/>
              </a:ext>
            </a:extLst>
          </p:cNvPr>
          <p:cNvSpPr>
            <a:spLocks noGrp="1" noChangeArrowheads="1"/>
          </p:cNvSpPr>
          <p:nvPr>
            <p:ph type="title"/>
          </p:nvPr>
        </p:nvSpPr>
        <p:spPr>
          <a:xfrm>
            <a:off x="1116013" y="409575"/>
            <a:ext cx="7416800" cy="504825"/>
          </a:xfrm>
          <a:ln/>
        </p:spPr>
        <p:txBody>
          <a:bodyPr/>
          <a:lstStyle/>
          <a:p>
            <a:endParaRPr lang="en-US" altLang="en-US"/>
          </a:p>
        </p:txBody>
      </p:sp>
      <p:sp>
        <p:nvSpPr>
          <p:cNvPr id="12306" name="Rectangle 18">
            <a:extLst>
              <a:ext uri="{FF2B5EF4-FFF2-40B4-BE49-F238E27FC236}">
                <a16:creationId xmlns:a16="http://schemas.microsoft.com/office/drawing/2014/main" id="{75CD4942-70DE-4BA7-B1F0-B5AD14415299}"/>
              </a:ext>
            </a:extLst>
          </p:cNvPr>
          <p:cNvSpPr>
            <a:spLocks noChangeArrowheads="1"/>
          </p:cNvSpPr>
          <p:nvPr/>
        </p:nvSpPr>
        <p:spPr bwMode="auto">
          <a:xfrm>
            <a:off x="2382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en-US"/>
          </a:p>
        </p:txBody>
      </p:sp>
      <p:sp>
        <p:nvSpPr>
          <p:cNvPr id="12307" name="Text Box 19">
            <a:extLst>
              <a:ext uri="{FF2B5EF4-FFF2-40B4-BE49-F238E27FC236}">
                <a16:creationId xmlns:a16="http://schemas.microsoft.com/office/drawing/2014/main" id="{5752A6D5-F2C0-4154-9813-EC2B0043BC8B}"/>
              </a:ext>
            </a:extLst>
          </p:cNvPr>
          <p:cNvSpPr txBox="1">
            <a:spLocks noChangeArrowheads="1"/>
          </p:cNvSpPr>
          <p:nvPr/>
        </p:nvSpPr>
        <p:spPr bwMode="auto">
          <a:xfrm>
            <a:off x="1116013" y="776288"/>
            <a:ext cx="7404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it-IT" altLang="en-US" sz="2200">
                <a:solidFill>
                  <a:srgbClr val="000000"/>
                </a:solidFill>
              </a:rPr>
              <a:t>Selezionare per scrivere o eliminare il sottotitolo</a:t>
            </a:r>
            <a:endParaRPr lang="it-IT" altLang="en-US" sz="2200">
              <a:solidFill>
                <a:schemeClr val="tx1"/>
              </a:solidFill>
            </a:endParaRPr>
          </a:p>
        </p:txBody>
      </p:sp>
      <p:graphicFrame>
        <p:nvGraphicFramePr>
          <p:cNvPr id="2" name="Object 21">
            <a:extLst>
              <a:ext uri="{FF2B5EF4-FFF2-40B4-BE49-F238E27FC236}">
                <a16:creationId xmlns:a16="http://schemas.microsoft.com/office/drawing/2014/main" id="{3000D9C3-C7D5-4DAF-AB1D-97E73F659505}"/>
              </a:ext>
            </a:extLst>
          </p:cNvPr>
          <p:cNvGraphicFramePr>
            <a:graphicFrameLocks noGrp="1" noChangeAspect="1"/>
          </p:cNvGraphicFramePr>
          <p:nvPr>
            <p:ph type="chart" idx="1"/>
          </p:nvPr>
        </p:nvGraphicFramePr>
        <p:xfrm>
          <a:off x="1504950" y="1803400"/>
          <a:ext cx="6781800" cy="401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DFAF854-1B51-4D2C-9B8E-CCA7312B3026}"/>
              </a:ext>
            </a:extLst>
          </p:cNvPr>
          <p:cNvSpPr>
            <a:spLocks noGrp="1"/>
          </p:cNvSpPr>
          <p:nvPr>
            <p:ph type="dt" sz="half" idx="10"/>
          </p:nvPr>
        </p:nvSpPr>
        <p:spPr/>
        <p:txBody>
          <a:bodyPr/>
          <a:lstStyle/>
          <a:p>
            <a:fld id="{9A514536-E420-47CF-A938-8B8E1074CCA4}" type="datetime1">
              <a:rPr lang="it-IT" altLang="en-US" smtClean="0"/>
              <a:t>25/11/2021</a:t>
            </a:fld>
            <a:endParaRPr lang="it-IT" altLang="en-US" dirty="0"/>
          </a:p>
        </p:txBody>
      </p:sp>
      <p:sp>
        <p:nvSpPr>
          <p:cNvPr id="6" name="Footer Placeholder 4">
            <a:extLst>
              <a:ext uri="{FF2B5EF4-FFF2-40B4-BE49-F238E27FC236}">
                <a16:creationId xmlns:a16="http://schemas.microsoft.com/office/drawing/2014/main" id="{BBC60F2A-130D-4F3D-B20A-F12C3A1F76C2}"/>
              </a:ext>
            </a:extLst>
          </p:cNvPr>
          <p:cNvSpPr>
            <a:spLocks noGrp="1"/>
          </p:cNvSpPr>
          <p:nvPr>
            <p:ph type="ftr" sz="quarter" idx="11"/>
          </p:nvPr>
        </p:nvSpPr>
        <p:spPr/>
        <p:txBody>
          <a:bodyPr/>
          <a:lstStyle/>
          <a:p>
            <a:r>
              <a:rPr lang="en-US" altLang="en-US" sz="1100" dirty="0" err="1">
                <a:solidFill>
                  <a:schemeClr val="bg1"/>
                </a:solidFill>
              </a:rPr>
              <a:t>Calcolo</a:t>
            </a:r>
            <a:r>
              <a:rPr lang="en-US" altLang="en-US" sz="1100" dirty="0">
                <a:solidFill>
                  <a:schemeClr val="bg1"/>
                </a:solidFill>
              </a:rPr>
              <a:t> </a:t>
            </a:r>
            <a:r>
              <a:rPr lang="en-US" altLang="en-US" sz="1100" dirty="0" err="1">
                <a:solidFill>
                  <a:schemeClr val="bg1"/>
                </a:solidFill>
              </a:rPr>
              <a:t>dei</a:t>
            </a:r>
            <a:r>
              <a:rPr lang="en-US" altLang="en-US" sz="1100" dirty="0">
                <a:solidFill>
                  <a:schemeClr val="bg1"/>
                </a:solidFill>
              </a:rPr>
              <a:t> numeri </a:t>
            </a:r>
            <a:r>
              <a:rPr lang="en-US" altLang="en-US" sz="1100" dirty="0" err="1">
                <a:solidFill>
                  <a:schemeClr val="bg1"/>
                </a:solidFill>
              </a:rPr>
              <a:t>reali</a:t>
            </a:r>
            <a:r>
              <a:rPr lang="en-US" altLang="en-US" sz="1100" dirty="0">
                <a:solidFill>
                  <a:schemeClr val="bg1"/>
                </a:solidFill>
              </a:rPr>
              <a:t> </a:t>
            </a:r>
            <a:r>
              <a:rPr lang="en-US" altLang="en-US" sz="1100" dirty="0" err="1">
                <a:solidFill>
                  <a:schemeClr val="bg1"/>
                </a:solidFill>
              </a:rPr>
              <a:t>esatti</a:t>
            </a:r>
            <a:r>
              <a:rPr lang="en-US" altLang="en-US" sz="1100" dirty="0">
                <a:solidFill>
                  <a:schemeClr val="bg1"/>
                </a:solidFill>
              </a:rPr>
              <a:t> in Haskell</a:t>
            </a:r>
            <a:endParaRPr lang="it-IT" altLang="en-US" dirty="0"/>
          </a:p>
        </p:txBody>
      </p:sp>
      <p:sp>
        <p:nvSpPr>
          <p:cNvPr id="7" name="Slide Number Placeholder 5">
            <a:extLst>
              <a:ext uri="{FF2B5EF4-FFF2-40B4-BE49-F238E27FC236}">
                <a16:creationId xmlns:a16="http://schemas.microsoft.com/office/drawing/2014/main" id="{FD127204-2A06-47F8-A3E6-A3D9A3D45AF6}"/>
              </a:ext>
            </a:extLst>
          </p:cNvPr>
          <p:cNvSpPr>
            <a:spLocks noGrp="1"/>
          </p:cNvSpPr>
          <p:nvPr>
            <p:ph type="sldNum" sz="quarter" idx="12"/>
          </p:nvPr>
        </p:nvSpPr>
        <p:spPr/>
        <p:txBody>
          <a:bodyPr/>
          <a:lstStyle/>
          <a:p>
            <a:r>
              <a:rPr lang="it-IT" altLang="en-US"/>
              <a:t>Pagina </a:t>
            </a:r>
            <a:fld id="{64C53E17-2D8C-4843-91EC-6F64250FB855}" type="slidenum">
              <a:rPr lang="it-IT" altLang="en-US"/>
              <a:pPr/>
              <a:t>14</a:t>
            </a:fld>
            <a:endParaRPr lang="it-IT" altLang="en-US"/>
          </a:p>
        </p:txBody>
      </p:sp>
      <p:sp>
        <p:nvSpPr>
          <p:cNvPr id="44034" name="Rectangle 2">
            <a:extLst>
              <a:ext uri="{FF2B5EF4-FFF2-40B4-BE49-F238E27FC236}">
                <a16:creationId xmlns:a16="http://schemas.microsoft.com/office/drawing/2014/main" id="{6DBBF03D-9057-46B6-AD72-CB82196FEC1A}"/>
              </a:ext>
            </a:extLst>
          </p:cNvPr>
          <p:cNvSpPr>
            <a:spLocks noGrp="1" noChangeArrowheads="1"/>
          </p:cNvSpPr>
          <p:nvPr>
            <p:ph type="title"/>
          </p:nvPr>
        </p:nvSpPr>
        <p:spPr/>
        <p:txBody>
          <a:bodyPr/>
          <a:lstStyle/>
          <a:p>
            <a:endParaRPr lang="en-US" altLang="en-US"/>
          </a:p>
        </p:txBody>
      </p:sp>
      <p:sp>
        <p:nvSpPr>
          <p:cNvPr id="44037" name="Text Box 5">
            <a:extLst>
              <a:ext uri="{FF2B5EF4-FFF2-40B4-BE49-F238E27FC236}">
                <a16:creationId xmlns:a16="http://schemas.microsoft.com/office/drawing/2014/main" id="{4BD6A351-054E-43AF-9965-2525798523E9}"/>
              </a:ext>
            </a:extLst>
          </p:cNvPr>
          <p:cNvSpPr txBox="1">
            <a:spLocks noChangeArrowheads="1"/>
          </p:cNvSpPr>
          <p:nvPr/>
        </p:nvSpPr>
        <p:spPr bwMode="auto">
          <a:xfrm>
            <a:off x="1116013" y="776288"/>
            <a:ext cx="7404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it-IT" altLang="en-US" sz="2200">
                <a:solidFill>
                  <a:srgbClr val="000000"/>
                </a:solidFill>
              </a:rPr>
              <a:t>Selezionare per scrivere o eliminare il sottotitolo</a:t>
            </a:r>
            <a:endParaRPr lang="it-IT" altLang="en-US" sz="2200">
              <a:solidFill>
                <a:schemeClr val="tx1"/>
              </a:solidFill>
            </a:endParaRPr>
          </a:p>
        </p:txBody>
      </p:sp>
      <p:graphicFrame>
        <p:nvGraphicFramePr>
          <p:cNvPr id="2" name="Object 18">
            <a:extLst>
              <a:ext uri="{FF2B5EF4-FFF2-40B4-BE49-F238E27FC236}">
                <a16:creationId xmlns:a16="http://schemas.microsoft.com/office/drawing/2014/main" id="{274CBBA4-C023-4544-8D57-56F85CFBC3FA}"/>
              </a:ext>
            </a:extLst>
          </p:cNvPr>
          <p:cNvGraphicFramePr>
            <a:graphicFrameLocks noGrp="1" noChangeAspect="1"/>
          </p:cNvGraphicFramePr>
          <p:nvPr>
            <p:ph type="chart" idx="1"/>
          </p:nvPr>
        </p:nvGraphicFramePr>
        <p:xfrm>
          <a:off x="1166813" y="1803400"/>
          <a:ext cx="7456487" cy="401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a:extLst>
              <a:ext uri="{FF2B5EF4-FFF2-40B4-BE49-F238E27FC236}">
                <a16:creationId xmlns:a16="http://schemas.microsoft.com/office/drawing/2014/main" id="{B45A6202-6109-4E17-B4C8-1013AB800E09}"/>
              </a:ext>
            </a:extLst>
          </p:cNvPr>
          <p:cNvSpPr>
            <a:spLocks noGrp="1" noChangeArrowheads="1"/>
          </p:cNvSpPr>
          <p:nvPr>
            <p:ph type="ctrTitle"/>
          </p:nvPr>
        </p:nvSpPr>
        <p:spPr/>
        <p:txBody>
          <a:bodyPr/>
          <a:lstStyle/>
          <a:p>
            <a:pPr eaLnBrk="1" hangingPunct="1"/>
            <a:r>
              <a:rPr lang="it-IT" altLang="it-IT" sz="4800" dirty="0"/>
              <a:t>Introduzione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r>
              <a:rPr lang="it-IT" altLang="it-IT" dirty="0"/>
              <a:t>Calcolo dei numeri reali esatti</a:t>
            </a:r>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eaLnBrk="1" hangingPunct="1">
              <a:lnSpc>
                <a:spcPct val="150000"/>
              </a:lnSpc>
              <a:defRPr/>
            </a:pPr>
            <a:r>
              <a:rPr lang="it-IT" altLang="it-IT" sz="1600" dirty="0"/>
              <a:t>Si riferisce alla possibilità di fare operazioni usando numeri in notazione posizionale, con un numero di cifre potenzialmente infinito e non periodico, ad un livello arbitrario di precisione</a:t>
            </a:r>
          </a:p>
          <a:p>
            <a:pPr eaLnBrk="1" hangingPunct="1">
              <a:lnSpc>
                <a:spcPct val="150000"/>
              </a:lnSpc>
              <a:defRPr/>
            </a:pPr>
            <a:r>
              <a:rPr lang="it-IT" altLang="it-IT" sz="1600" dirty="0"/>
              <a:t>Fa uso di rappresentazioni ed algoritmi diversi da quelli classici, che permettono di rappresentare numeri a precisione illimitata usando una quantità finita di memoria per la rappresentazione e per gli algoritmi</a:t>
            </a:r>
          </a:p>
          <a:p>
            <a:pPr eaLnBrk="1" hangingPunct="1">
              <a:lnSpc>
                <a:spcPct val="150000"/>
              </a:lnSpc>
              <a:defRPr/>
            </a:pPr>
            <a:r>
              <a:rPr lang="it-IT" altLang="it-IT" sz="1600" dirty="0"/>
              <a:t>Elimina la perdita di precisione prima, durante e dopo le operazioni, al prezzo di un calo delle prestazioni</a:t>
            </a:r>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4C162D05-A7F7-4CF4-A2CC-828C8A3E2A07}" type="datetime1">
              <a:rPr lang="it-IT" altLang="it-IT" sz="1100" smtClean="0">
                <a:solidFill>
                  <a:schemeClr val="bg1"/>
                </a:solidFill>
              </a:rPr>
              <a:t>25/11/2021</a:t>
            </a:fld>
            <a:endParaRPr lang="it-IT" altLang="it-IT" sz="110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endParaRPr lang="it-IT" altLang="it-IT" sz="1100" dirty="0">
              <a:solidFill>
                <a:schemeClr val="bg1"/>
              </a:solidFill>
            </a:endParaRP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Pagina </a:t>
            </a:r>
            <a:fld id="{A04AC664-CE17-41DF-8E7B-92C5A0B181AB}" type="slidenum">
              <a:rPr lang="it-IT" altLang="it-IT" sz="1100" smtClean="0">
                <a:solidFill>
                  <a:schemeClr val="bg1"/>
                </a:solidFill>
              </a:rPr>
              <a:pPr>
                <a:spcBef>
                  <a:spcPct val="0"/>
                </a:spcBef>
                <a:buClrTx/>
                <a:buFontTx/>
                <a:buNone/>
              </a:pPr>
              <a:t>3</a:t>
            </a:fld>
            <a:endParaRPr lang="it-IT" altLang="it-IT" sz="1100" dirty="0">
              <a:solidFill>
                <a:schemeClr val="bg1"/>
              </a:solidFill>
            </a:endParaRPr>
          </a:p>
        </p:txBody>
      </p:sp>
    </p:spTree>
    <p:extLst>
      <p:ext uri="{BB962C8B-B14F-4D97-AF65-F5344CB8AC3E}">
        <p14:creationId xmlns:p14="http://schemas.microsoft.com/office/powerpoint/2010/main" val="363711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a:extLst>
              <a:ext uri="{FF2B5EF4-FFF2-40B4-BE49-F238E27FC236}">
                <a16:creationId xmlns:a16="http://schemas.microsoft.com/office/drawing/2014/main" id="{B45A6202-6109-4E17-B4C8-1013AB800E09}"/>
              </a:ext>
            </a:extLst>
          </p:cNvPr>
          <p:cNvSpPr>
            <a:spLocks noGrp="1" noChangeArrowheads="1"/>
          </p:cNvSpPr>
          <p:nvPr>
            <p:ph type="ctrTitle"/>
          </p:nvPr>
        </p:nvSpPr>
        <p:spPr/>
        <p:txBody>
          <a:bodyPr/>
          <a:lstStyle/>
          <a:p>
            <a:pPr eaLnBrk="1" hangingPunct="1"/>
            <a:r>
              <a:rPr lang="it-IT" altLang="it-IT" sz="4800" dirty="0"/>
              <a:t>I numeri reali nei calcolatori</a:t>
            </a:r>
          </a:p>
        </p:txBody>
      </p:sp>
    </p:spTree>
    <p:extLst>
      <p:ext uri="{BB962C8B-B14F-4D97-AF65-F5344CB8AC3E}">
        <p14:creationId xmlns:p14="http://schemas.microsoft.com/office/powerpoint/2010/main" val="97067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5B5F7AAD-C138-49F0-933E-D073E320387E}"/>
              </a:ext>
            </a:extLst>
          </p:cNvPr>
          <p:cNvSpPr>
            <a:spLocks noGrp="1"/>
          </p:cNvSpPr>
          <p:nvPr>
            <p:ph type="dt" sz="half" idx="10"/>
          </p:nvPr>
        </p:nvSpPr>
        <p:spPr/>
        <p:txBody>
          <a:bodyPr/>
          <a:lstStyle/>
          <a:p>
            <a:fld id="{43008289-FB23-4A4E-8EBE-EEF119872101}" type="datetime1">
              <a:rPr lang="it-IT" altLang="en-US" smtClean="0"/>
              <a:t>25/11/2021</a:t>
            </a:fld>
            <a:endParaRPr lang="it-IT" altLang="en-US" dirty="0"/>
          </a:p>
        </p:txBody>
      </p:sp>
      <p:sp>
        <p:nvSpPr>
          <p:cNvPr id="8" name="Footer Placeholder 5">
            <a:extLst>
              <a:ext uri="{FF2B5EF4-FFF2-40B4-BE49-F238E27FC236}">
                <a16:creationId xmlns:a16="http://schemas.microsoft.com/office/drawing/2014/main" id="{1658B8E8-E2BC-47F8-9864-13A2484397C8}"/>
              </a:ext>
            </a:extLst>
          </p:cNvPr>
          <p:cNvSpPr>
            <a:spLocks noGrp="1"/>
          </p:cNvSpPr>
          <p:nvPr>
            <p:ph type="ftr" sz="quarter" idx="11"/>
          </p:nvPr>
        </p:nvSpPr>
        <p:spPr/>
        <p:txBody>
          <a:bodyPr/>
          <a:lstStyle/>
          <a:p>
            <a:r>
              <a:rPr lang="en-US" altLang="en-US" sz="1100" dirty="0" err="1">
                <a:solidFill>
                  <a:schemeClr val="bg1"/>
                </a:solidFill>
              </a:rPr>
              <a:t>Calcolo</a:t>
            </a:r>
            <a:r>
              <a:rPr lang="en-US" altLang="en-US" sz="1100" dirty="0">
                <a:solidFill>
                  <a:schemeClr val="bg1"/>
                </a:solidFill>
              </a:rPr>
              <a:t> </a:t>
            </a:r>
            <a:r>
              <a:rPr lang="en-US" altLang="en-US" sz="1100" dirty="0" err="1">
                <a:solidFill>
                  <a:schemeClr val="bg1"/>
                </a:solidFill>
              </a:rPr>
              <a:t>dei</a:t>
            </a:r>
            <a:r>
              <a:rPr lang="en-US" altLang="en-US" sz="1100" dirty="0">
                <a:solidFill>
                  <a:schemeClr val="bg1"/>
                </a:solidFill>
              </a:rPr>
              <a:t> numeri </a:t>
            </a:r>
            <a:r>
              <a:rPr lang="en-US" altLang="en-US" sz="1100" dirty="0" err="1">
                <a:solidFill>
                  <a:schemeClr val="bg1"/>
                </a:solidFill>
              </a:rPr>
              <a:t>reali</a:t>
            </a:r>
            <a:r>
              <a:rPr lang="en-US" altLang="en-US" sz="1100" dirty="0">
                <a:solidFill>
                  <a:schemeClr val="bg1"/>
                </a:solidFill>
              </a:rPr>
              <a:t> </a:t>
            </a:r>
            <a:r>
              <a:rPr lang="en-US" altLang="en-US" sz="1100" dirty="0" err="1">
                <a:solidFill>
                  <a:schemeClr val="bg1"/>
                </a:solidFill>
              </a:rPr>
              <a:t>esatti</a:t>
            </a:r>
            <a:r>
              <a:rPr lang="en-US" altLang="en-US" sz="1100" dirty="0">
                <a:solidFill>
                  <a:schemeClr val="bg1"/>
                </a:solidFill>
              </a:rPr>
              <a:t> in Haskell</a:t>
            </a:r>
            <a:endParaRPr lang="it-IT" altLang="en-US" dirty="0"/>
          </a:p>
        </p:txBody>
      </p:sp>
      <p:sp>
        <p:nvSpPr>
          <p:cNvPr id="9" name="Slide Number Placeholder 6">
            <a:extLst>
              <a:ext uri="{FF2B5EF4-FFF2-40B4-BE49-F238E27FC236}">
                <a16:creationId xmlns:a16="http://schemas.microsoft.com/office/drawing/2014/main" id="{4F9328B9-2D7F-4C49-B974-CC2E375178BF}"/>
              </a:ext>
            </a:extLst>
          </p:cNvPr>
          <p:cNvSpPr>
            <a:spLocks noGrp="1"/>
          </p:cNvSpPr>
          <p:nvPr>
            <p:ph type="sldNum" sz="quarter" idx="12"/>
          </p:nvPr>
        </p:nvSpPr>
        <p:spPr/>
        <p:txBody>
          <a:bodyPr/>
          <a:lstStyle/>
          <a:p>
            <a:r>
              <a:rPr lang="it-IT" altLang="en-US"/>
              <a:t>Pagina </a:t>
            </a:r>
            <a:fld id="{0C798BF4-5926-475D-9070-CF7C104B5F86}" type="slidenum">
              <a:rPr lang="it-IT" altLang="en-US"/>
              <a:pPr/>
              <a:t>5</a:t>
            </a:fld>
            <a:endParaRPr lang="it-IT" altLang="en-US"/>
          </a:p>
        </p:txBody>
      </p:sp>
      <p:sp>
        <p:nvSpPr>
          <p:cNvPr id="7170" name="Rectangle 2">
            <a:extLst>
              <a:ext uri="{FF2B5EF4-FFF2-40B4-BE49-F238E27FC236}">
                <a16:creationId xmlns:a16="http://schemas.microsoft.com/office/drawing/2014/main" id="{837E4B03-6AC1-47C7-8878-662A83022128}"/>
              </a:ext>
            </a:extLst>
          </p:cNvPr>
          <p:cNvSpPr>
            <a:spLocks noGrp="1" noChangeArrowheads="1"/>
          </p:cNvSpPr>
          <p:nvPr>
            <p:ph type="title"/>
          </p:nvPr>
        </p:nvSpPr>
        <p:spPr>
          <a:xfrm>
            <a:off x="1116013" y="404813"/>
            <a:ext cx="7416800" cy="509587"/>
          </a:xfrm>
        </p:spPr>
        <p:txBody>
          <a:bodyPr/>
          <a:lstStyle/>
          <a:p>
            <a:r>
              <a:rPr lang="en-US" altLang="en-US" dirty="0"/>
              <a:t>I numeri </a:t>
            </a:r>
            <a:r>
              <a:rPr lang="en-US" altLang="en-US" dirty="0" err="1"/>
              <a:t>reali</a:t>
            </a:r>
            <a:endParaRPr lang="en-US" altLang="en-US" dirty="0"/>
          </a:p>
        </p:txBody>
      </p:sp>
      <p:sp>
        <p:nvSpPr>
          <p:cNvPr id="7171" name="Rectangle 3">
            <a:extLst>
              <a:ext uri="{FF2B5EF4-FFF2-40B4-BE49-F238E27FC236}">
                <a16:creationId xmlns:a16="http://schemas.microsoft.com/office/drawing/2014/main" id="{88E13368-BCF8-4E85-8451-A70786E1E1F7}"/>
              </a:ext>
            </a:extLst>
          </p:cNvPr>
          <p:cNvSpPr>
            <a:spLocks noGrp="1" noChangeArrowheads="1"/>
          </p:cNvSpPr>
          <p:nvPr>
            <p:ph type="body" sz="half" idx="1"/>
          </p:nvPr>
        </p:nvSpPr>
        <p:spPr>
          <a:xfrm>
            <a:off x="1116013" y="1752600"/>
            <a:ext cx="3213100" cy="4038600"/>
          </a:xfrm>
        </p:spPr>
        <p:txBody>
          <a:bodyPr/>
          <a:lstStyle/>
          <a:p>
            <a:pPr marL="187325" indent="-187325">
              <a:lnSpc>
                <a:spcPct val="140000"/>
              </a:lnSpc>
              <a:buFont typeface="Times" panose="02020603050405020304" pitchFamily="18" charset="0"/>
              <a:buChar char="•"/>
            </a:pPr>
            <a:r>
              <a:rPr lang="en-US" altLang="en-US" sz="1400" dirty="0" err="1"/>
              <a:t>Razionali</a:t>
            </a:r>
            <a:endParaRPr lang="en-US" altLang="en-US" sz="1400" dirty="0"/>
          </a:p>
          <a:p>
            <a:pPr marL="587375" lvl="1" indent="-187325">
              <a:lnSpc>
                <a:spcPct val="140000"/>
              </a:lnSpc>
              <a:buFont typeface="Times" panose="02020603050405020304" pitchFamily="18" charset="0"/>
              <a:buChar char="•"/>
            </a:pPr>
            <a:r>
              <a:rPr lang="en-US" altLang="en-US" sz="1200" dirty="0" err="1"/>
              <a:t>possono</a:t>
            </a:r>
            <a:r>
              <a:rPr lang="en-US" altLang="en-US" sz="1200" dirty="0"/>
              <a:t> </a:t>
            </a:r>
            <a:r>
              <a:rPr lang="en-US" altLang="en-US" sz="1200" dirty="0" err="1"/>
              <a:t>essere</a:t>
            </a:r>
            <a:r>
              <a:rPr lang="en-US" altLang="en-US" sz="1200" dirty="0"/>
              <a:t> </a:t>
            </a:r>
            <a:r>
              <a:rPr lang="en-US" altLang="en-US" sz="1200" dirty="0" err="1"/>
              <a:t>rappresentati</a:t>
            </a:r>
            <a:r>
              <a:rPr lang="en-US" altLang="en-US" sz="1200" dirty="0"/>
              <a:t> con una </a:t>
            </a:r>
            <a:r>
              <a:rPr lang="en-US" altLang="en-US" sz="1200" dirty="0" err="1"/>
              <a:t>quantità</a:t>
            </a:r>
            <a:r>
              <a:rPr lang="en-US" altLang="en-US" sz="1200" dirty="0"/>
              <a:t> </a:t>
            </a:r>
            <a:r>
              <a:rPr lang="en-US" altLang="en-US" sz="1200" dirty="0" err="1"/>
              <a:t>finita</a:t>
            </a:r>
            <a:r>
              <a:rPr lang="en-US" altLang="en-US" sz="1200" dirty="0"/>
              <a:t> di </a:t>
            </a:r>
            <a:r>
              <a:rPr lang="en-US" altLang="en-US" sz="1200" dirty="0" err="1"/>
              <a:t>memoria</a:t>
            </a:r>
            <a:endParaRPr lang="en-US" altLang="en-US" sz="1200" dirty="0"/>
          </a:p>
          <a:p>
            <a:pPr marL="587375" lvl="1" indent="-187325">
              <a:lnSpc>
                <a:spcPct val="140000"/>
              </a:lnSpc>
              <a:buFont typeface="Times" panose="02020603050405020304" pitchFamily="18" charset="0"/>
              <a:buChar char="•"/>
            </a:pPr>
            <a:r>
              <a:rPr lang="en-US" altLang="en-US" sz="1200" dirty="0" err="1"/>
              <a:t>teoricamente</a:t>
            </a:r>
            <a:r>
              <a:rPr lang="en-US" altLang="en-US" sz="1200" dirty="0"/>
              <a:t> </a:t>
            </a:r>
            <a:r>
              <a:rPr lang="en-US" altLang="en-US" sz="1200" dirty="0" err="1"/>
              <a:t>sarebbe</a:t>
            </a:r>
            <a:r>
              <a:rPr lang="en-US" altLang="en-US" sz="1200" dirty="0"/>
              <a:t> </a:t>
            </a:r>
            <a:r>
              <a:rPr lang="en-US" altLang="en-US" sz="1200" dirty="0" err="1"/>
              <a:t>possibile</a:t>
            </a:r>
            <a:r>
              <a:rPr lang="en-US" altLang="en-US" sz="1200" dirty="0"/>
              <a:t> fare </a:t>
            </a:r>
            <a:r>
              <a:rPr lang="en-US" altLang="en-US" sz="1200" dirty="0" err="1"/>
              <a:t>calcoli</a:t>
            </a:r>
            <a:r>
              <a:rPr lang="en-US" altLang="en-US" sz="1200" dirty="0"/>
              <a:t> </a:t>
            </a:r>
            <a:r>
              <a:rPr lang="en-US" altLang="en-US" sz="1200" dirty="0" err="1"/>
              <a:t>esatti</a:t>
            </a:r>
            <a:r>
              <a:rPr lang="en-US" altLang="en-US" sz="1200" dirty="0"/>
              <a:t> sui numeri </a:t>
            </a:r>
            <a:r>
              <a:rPr lang="en-US" altLang="en-US" sz="1200" dirty="0" err="1"/>
              <a:t>razionali</a:t>
            </a:r>
            <a:endParaRPr lang="en-US" altLang="en-US" sz="1200" dirty="0"/>
          </a:p>
          <a:p>
            <a:pPr marL="187325" indent="-187325">
              <a:lnSpc>
                <a:spcPct val="140000"/>
              </a:lnSpc>
              <a:buFont typeface="Times" panose="02020603050405020304" pitchFamily="18" charset="0"/>
              <a:buChar char="•"/>
            </a:pPr>
            <a:r>
              <a:rPr lang="en-US" altLang="en-US" sz="1600" dirty="0" err="1"/>
              <a:t>Irrazionali</a:t>
            </a:r>
            <a:endParaRPr lang="en-US" altLang="en-US" sz="1600" dirty="0"/>
          </a:p>
          <a:p>
            <a:pPr marL="587375" lvl="1" indent="-187325">
              <a:lnSpc>
                <a:spcPct val="140000"/>
              </a:lnSpc>
              <a:buFont typeface="Times" panose="02020603050405020304" pitchFamily="18" charset="0"/>
              <a:buChar char="•"/>
            </a:pPr>
            <a:r>
              <a:rPr lang="en-US" altLang="en-US" sz="1200" dirty="0"/>
              <a:t>non </a:t>
            </a:r>
            <a:r>
              <a:rPr lang="en-US" altLang="en-US" sz="1200" dirty="0" err="1"/>
              <a:t>possono</a:t>
            </a:r>
            <a:r>
              <a:rPr lang="en-US" altLang="en-US" sz="1200" dirty="0"/>
              <a:t> </a:t>
            </a:r>
            <a:r>
              <a:rPr lang="en-US" altLang="en-US" sz="1200" dirty="0" err="1"/>
              <a:t>essere</a:t>
            </a:r>
            <a:r>
              <a:rPr lang="en-US" altLang="en-US" sz="1200" dirty="0"/>
              <a:t> </a:t>
            </a:r>
            <a:r>
              <a:rPr lang="en-US" altLang="en-US" sz="1200" dirty="0" err="1"/>
              <a:t>rappresentati</a:t>
            </a:r>
            <a:r>
              <a:rPr lang="en-US" altLang="en-US" sz="1200" dirty="0"/>
              <a:t> con una </a:t>
            </a:r>
            <a:r>
              <a:rPr lang="en-US" altLang="en-US" sz="1200" dirty="0" err="1"/>
              <a:t>quantità</a:t>
            </a:r>
            <a:r>
              <a:rPr lang="en-US" altLang="en-US" sz="1200" dirty="0"/>
              <a:t> </a:t>
            </a:r>
            <a:r>
              <a:rPr lang="en-US" altLang="en-US" sz="1200" dirty="0" err="1"/>
              <a:t>finita</a:t>
            </a:r>
            <a:r>
              <a:rPr lang="en-US" altLang="en-US" sz="1200" dirty="0"/>
              <a:t> di </a:t>
            </a:r>
            <a:r>
              <a:rPr lang="en-US" altLang="en-US" sz="1200" dirty="0" err="1"/>
              <a:t>memoria</a:t>
            </a:r>
            <a:endParaRPr lang="en-US" altLang="en-US" sz="1200" dirty="0"/>
          </a:p>
          <a:p>
            <a:pPr marL="587375" lvl="1" indent="-187325">
              <a:lnSpc>
                <a:spcPct val="140000"/>
              </a:lnSpc>
              <a:buFont typeface="Times" panose="02020603050405020304" pitchFamily="18" charset="0"/>
              <a:buChar char="•"/>
            </a:pPr>
            <a:r>
              <a:rPr lang="en-US" altLang="en-US" sz="1200" dirty="0" err="1"/>
              <a:t>si</a:t>
            </a:r>
            <a:r>
              <a:rPr lang="en-US" altLang="en-US" sz="1200" dirty="0"/>
              <a:t> </a:t>
            </a:r>
            <a:r>
              <a:rPr lang="en-US" altLang="en-US" sz="1200" dirty="0" err="1"/>
              <a:t>possono</a:t>
            </a:r>
            <a:r>
              <a:rPr lang="en-US" altLang="en-US" sz="1200" dirty="0"/>
              <a:t> fare </a:t>
            </a:r>
            <a:r>
              <a:rPr lang="en-US" altLang="en-US" sz="1200" dirty="0" err="1"/>
              <a:t>calcoli</a:t>
            </a:r>
            <a:r>
              <a:rPr lang="en-US" altLang="en-US" sz="1200" dirty="0"/>
              <a:t> a </a:t>
            </a:r>
            <a:r>
              <a:rPr lang="en-US" altLang="en-US" sz="1200" dirty="0" err="1"/>
              <a:t>precisione</a:t>
            </a:r>
            <a:r>
              <a:rPr lang="en-US" altLang="en-US" sz="1200" dirty="0"/>
              <a:t> </a:t>
            </a:r>
            <a:r>
              <a:rPr lang="en-US" altLang="en-US" sz="1200" dirty="0" err="1"/>
              <a:t>arbitraria</a:t>
            </a:r>
            <a:endParaRPr lang="en-US" altLang="en-US" sz="1600" dirty="0"/>
          </a:p>
          <a:p>
            <a:pPr marL="187325" indent="-187325">
              <a:lnSpc>
                <a:spcPct val="140000"/>
              </a:lnSpc>
              <a:buFont typeface="Times" panose="02020603050405020304" pitchFamily="18" charset="0"/>
              <a:buChar char="•"/>
            </a:pPr>
            <a:r>
              <a:rPr lang="en-US" altLang="en-US" sz="1600" dirty="0"/>
              <a:t>I </a:t>
            </a:r>
            <a:r>
              <a:rPr lang="en-US" altLang="en-US" sz="1600" dirty="0" err="1"/>
              <a:t>razionali</a:t>
            </a:r>
            <a:r>
              <a:rPr lang="en-US" altLang="en-US" sz="1600" dirty="0"/>
              <a:t> </a:t>
            </a:r>
            <a:r>
              <a:rPr lang="en-US" altLang="en-US" sz="1600" dirty="0" err="1"/>
              <a:t>hanno</a:t>
            </a:r>
            <a:r>
              <a:rPr lang="en-US" altLang="en-US" sz="1600" dirty="0"/>
              <a:t> una </a:t>
            </a:r>
            <a:r>
              <a:rPr lang="en-US" altLang="en-US" sz="1600" dirty="0" err="1"/>
              <a:t>parte</a:t>
            </a:r>
            <a:r>
              <a:rPr lang="en-US" altLang="en-US" sz="1600" dirty="0"/>
              <a:t> finale </a:t>
            </a:r>
            <a:r>
              <a:rPr lang="en-US" altLang="en-US" sz="1600" dirty="0" err="1"/>
              <a:t>periodica</a:t>
            </a:r>
            <a:endParaRPr lang="en-US" altLang="en-US" sz="1600" dirty="0"/>
          </a:p>
        </p:txBody>
      </p:sp>
      <p:pic>
        <p:nvPicPr>
          <p:cNvPr id="3" name="Content Placeholder 2" descr="Diagram, venn diagram&#10;&#10;Description automatically generated">
            <a:extLst>
              <a:ext uri="{FF2B5EF4-FFF2-40B4-BE49-F238E27FC236}">
                <a16:creationId xmlns:a16="http://schemas.microsoft.com/office/drawing/2014/main" id="{905B5662-CC16-43B1-847F-DC0788276C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51363" y="1807286"/>
            <a:ext cx="3927475" cy="3929228"/>
          </a:xfrm>
        </p:spPr>
      </p:pic>
      <p:sp>
        <p:nvSpPr>
          <p:cNvPr id="7176" name="Rectangle 8">
            <a:extLst>
              <a:ext uri="{FF2B5EF4-FFF2-40B4-BE49-F238E27FC236}">
                <a16:creationId xmlns:a16="http://schemas.microsoft.com/office/drawing/2014/main" id="{83ADC4AB-D215-4E9D-8E9E-0F97E1CA3BBE}"/>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r>
              <a:rPr lang="en-US" altLang="en-US" dirty="0" err="1"/>
              <a:t>Precisione</a:t>
            </a:r>
            <a:r>
              <a:rPr lang="en-US" altLang="en-US" dirty="0"/>
              <a:t> con la </a:t>
            </a:r>
            <a:r>
              <a:rPr lang="en-US" altLang="en-US" dirty="0" err="1"/>
              <a:t>rappresentazione</a:t>
            </a:r>
            <a:r>
              <a:rPr lang="en-US" altLang="en-US" dirty="0"/>
              <a:t> standard</a:t>
            </a:r>
            <a:endParaRPr lang="it-IT" altLang="it-IT" dirty="0"/>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a:lnSpc>
                <a:spcPct val="150000"/>
              </a:lnSpc>
              <a:defRPr/>
            </a:pPr>
            <a:r>
              <a:rPr lang="en-US" altLang="en-US" sz="1600" dirty="0"/>
              <a:t>La </a:t>
            </a:r>
            <a:r>
              <a:rPr lang="en-US" altLang="en-US" sz="1600" dirty="0" err="1"/>
              <a:t>rappresentazione</a:t>
            </a:r>
            <a:r>
              <a:rPr lang="en-US" altLang="en-US" sz="1600" dirty="0"/>
              <a:t> </a:t>
            </a:r>
            <a:r>
              <a:rPr lang="en-US" altLang="en-US" sz="1600" dirty="0" err="1"/>
              <a:t>dei</a:t>
            </a:r>
            <a:r>
              <a:rPr lang="en-US" altLang="en-US" sz="1600" dirty="0"/>
              <a:t> numeri in </a:t>
            </a:r>
            <a:r>
              <a:rPr lang="en-US" altLang="en-US" sz="1600" dirty="0" err="1"/>
              <a:t>virgola</a:t>
            </a:r>
            <a:r>
              <a:rPr lang="en-US" altLang="en-US" sz="1600" dirty="0"/>
              <a:t> mobile </a:t>
            </a:r>
            <a:r>
              <a:rPr lang="en-US" altLang="en-US" sz="1600" dirty="0" err="1"/>
              <a:t>va</a:t>
            </a:r>
            <a:r>
              <a:rPr lang="en-US" altLang="en-US" sz="1600" dirty="0"/>
              <a:t> bene per fare </a:t>
            </a:r>
            <a:r>
              <a:rPr lang="en-US" altLang="en-US" sz="1600" dirty="0" err="1"/>
              <a:t>calcoli</a:t>
            </a:r>
            <a:r>
              <a:rPr lang="en-US" altLang="en-US" sz="1600" dirty="0"/>
              <a:t> </a:t>
            </a:r>
            <a:r>
              <a:rPr lang="en-US" altLang="en-US" sz="1600" dirty="0" err="1"/>
              <a:t>che</a:t>
            </a:r>
            <a:r>
              <a:rPr lang="en-US" altLang="en-US" sz="1600" dirty="0"/>
              <a:t> non </a:t>
            </a:r>
            <a:r>
              <a:rPr lang="en-US" altLang="en-US" sz="1600" dirty="0" err="1"/>
              <a:t>richiedono</a:t>
            </a:r>
            <a:r>
              <a:rPr lang="en-US" altLang="en-US" sz="1600" dirty="0"/>
              <a:t> alti </a:t>
            </a:r>
            <a:r>
              <a:rPr lang="en-US" altLang="en-US" sz="1600" dirty="0" err="1"/>
              <a:t>livelli</a:t>
            </a:r>
            <a:r>
              <a:rPr lang="en-US" altLang="en-US" sz="1600" dirty="0"/>
              <a:t> di </a:t>
            </a:r>
            <a:r>
              <a:rPr lang="en-US" altLang="en-US" sz="1600" dirty="0" err="1"/>
              <a:t>precisione</a:t>
            </a:r>
            <a:endParaRPr lang="en-US" altLang="en-US" sz="1600" dirty="0"/>
          </a:p>
          <a:p>
            <a:pPr>
              <a:lnSpc>
                <a:spcPct val="150000"/>
              </a:lnSpc>
              <a:defRPr/>
            </a:pPr>
            <a:r>
              <a:rPr lang="en-US" altLang="en-US" sz="1600" dirty="0"/>
              <a:t>Un classico </a:t>
            </a:r>
            <a:r>
              <a:rPr lang="en-US" altLang="en-US" sz="1600" dirty="0" err="1"/>
              <a:t>esempio</a:t>
            </a:r>
            <a:r>
              <a:rPr lang="en-US" altLang="en-US" sz="1600" dirty="0"/>
              <a:t> di </a:t>
            </a:r>
            <a:r>
              <a:rPr lang="en-US" altLang="en-US" sz="1600" dirty="0" err="1"/>
              <a:t>perdita</a:t>
            </a:r>
            <a:r>
              <a:rPr lang="en-US" altLang="en-US" sz="1600" dirty="0"/>
              <a:t> di </a:t>
            </a:r>
            <a:r>
              <a:rPr lang="en-US" altLang="en-US" sz="1600" dirty="0" err="1"/>
              <a:t>precisione</a:t>
            </a:r>
            <a:r>
              <a:rPr lang="en-US" altLang="en-US" sz="1600" dirty="0"/>
              <a:t> </a:t>
            </a:r>
            <a:r>
              <a:rPr lang="en-US" altLang="en-US" sz="1600" dirty="0" err="1"/>
              <a:t>durante</a:t>
            </a:r>
            <a:r>
              <a:rPr lang="en-US" altLang="en-US" sz="1600" dirty="0"/>
              <a:t> un </a:t>
            </a:r>
            <a:r>
              <a:rPr lang="en-US" altLang="en-US" sz="1600" dirty="0" err="1"/>
              <a:t>calcolo</a:t>
            </a:r>
            <a:r>
              <a:rPr lang="en-US" altLang="en-US" sz="1600" dirty="0"/>
              <a:t> </a:t>
            </a:r>
            <a:r>
              <a:rPr lang="en-US" altLang="en-US" sz="1600" dirty="0" err="1"/>
              <a:t>banale</a:t>
            </a:r>
            <a:r>
              <a:rPr lang="en-US" altLang="en-US" sz="1600" dirty="0"/>
              <a:t>:</a:t>
            </a:r>
          </a:p>
          <a:p>
            <a:pPr>
              <a:buFontTx/>
              <a:buNone/>
            </a:pPr>
            <a:r>
              <a:rPr lang="en-US" altLang="en-US" sz="1200" dirty="0">
                <a:latin typeface="Courier New" panose="02070309020205020404" pitchFamily="49" charset="0"/>
                <a:cs typeface="Courier New" panose="02070309020205020404" pitchFamily="49" charset="0"/>
              </a:rPr>
              <a:t>&gt;&gt;&gt; 0.1 + 0.1</a:t>
            </a:r>
          </a:p>
          <a:p>
            <a:pPr>
              <a:buFontTx/>
              <a:buNone/>
            </a:pPr>
            <a:r>
              <a:rPr lang="en-US" altLang="en-US" sz="1200" dirty="0">
                <a:latin typeface="Courier New" panose="02070309020205020404" pitchFamily="49" charset="0"/>
                <a:cs typeface="Courier New" panose="02070309020205020404" pitchFamily="49" charset="0"/>
              </a:rPr>
              <a:t>0.2</a:t>
            </a:r>
          </a:p>
          <a:p>
            <a:pPr>
              <a:buFontTx/>
              <a:buNone/>
            </a:pPr>
            <a:r>
              <a:rPr lang="en-US" altLang="en-US" sz="1200" dirty="0">
                <a:latin typeface="Courier New" panose="02070309020205020404" pitchFamily="49" charset="0"/>
                <a:cs typeface="Courier New" panose="02070309020205020404" pitchFamily="49" charset="0"/>
              </a:rPr>
              <a:t>&gt;&gt;&gt; 0.2 + 0.1</a:t>
            </a:r>
          </a:p>
          <a:p>
            <a:pPr>
              <a:buFontTx/>
              <a:buNone/>
            </a:pPr>
            <a:r>
              <a:rPr lang="en-US" altLang="en-US" sz="1200" dirty="0">
                <a:latin typeface="Courier New" panose="02070309020205020404" pitchFamily="49" charset="0"/>
                <a:cs typeface="Courier New" panose="02070309020205020404" pitchFamily="49" charset="0"/>
              </a:rPr>
              <a:t>0.30000000000000004</a:t>
            </a:r>
          </a:p>
          <a:p>
            <a:pPr>
              <a:lnSpc>
                <a:spcPct val="150000"/>
              </a:lnSpc>
              <a:defRPr/>
            </a:pPr>
            <a:r>
              <a:rPr lang="en-US" altLang="en-US" sz="1600" dirty="0" err="1"/>
              <a:t>Perfino</a:t>
            </a:r>
            <a:r>
              <a:rPr lang="en-US" altLang="en-US" sz="1600" dirty="0"/>
              <a:t> </a:t>
            </a:r>
            <a:r>
              <a:rPr lang="en-US" altLang="en-US" sz="1600" dirty="0" err="1"/>
              <a:t>nella</a:t>
            </a:r>
            <a:r>
              <a:rPr lang="en-US" altLang="en-US" sz="1600" dirty="0"/>
              <a:t> </a:t>
            </a:r>
            <a:r>
              <a:rPr lang="en-US" altLang="en-US" sz="1600" dirty="0" err="1"/>
              <a:t>rappresentazione</a:t>
            </a:r>
            <a:r>
              <a:rPr lang="en-US" altLang="en-US" sz="1600" dirty="0"/>
              <a:t> di un </a:t>
            </a:r>
            <a:r>
              <a:rPr lang="en-US" altLang="en-US" sz="1600" dirty="0" err="1"/>
              <a:t>intero</a:t>
            </a:r>
            <a:r>
              <a:rPr lang="en-US" altLang="en-US" sz="1600" dirty="0"/>
              <a:t>:</a:t>
            </a:r>
          </a:p>
          <a:p>
            <a:pPr>
              <a:buNone/>
            </a:pPr>
            <a:r>
              <a:rPr lang="it-IT" altLang="en-US" sz="1200" dirty="0">
                <a:latin typeface="Courier New" panose="02070309020205020404" pitchFamily="49" charset="0"/>
                <a:cs typeface="Courier New" panose="02070309020205020404" pitchFamily="49" charset="0"/>
              </a:rPr>
              <a:t>&gt;&gt;&gt; </a:t>
            </a:r>
            <a:r>
              <a:rPr lang="en-GB" sz="1200" dirty="0">
                <a:latin typeface="Courier New" panose="02070309020205020404" pitchFamily="49" charset="0"/>
                <a:cs typeface="Courier New" panose="02070309020205020404" pitchFamily="49" charset="0"/>
              </a:rPr>
              <a:t>2147483647.0</a:t>
            </a:r>
          </a:p>
          <a:p>
            <a:pPr>
              <a:buNone/>
            </a:pPr>
            <a:r>
              <a:rPr lang="en-GB" sz="1200" dirty="0">
                <a:latin typeface="Courier New" panose="02070309020205020404" pitchFamily="49" charset="0"/>
                <a:cs typeface="Courier New" panose="02070309020205020404" pitchFamily="49" charset="0"/>
              </a:rPr>
              <a:t>2147483648.0</a:t>
            </a:r>
          </a:p>
          <a:p>
            <a:pPr>
              <a:buNone/>
            </a:pPr>
            <a:r>
              <a:rPr lang="en-GB" altLang="en-US" sz="1200" dirty="0">
                <a:latin typeface="Courier New" panose="02070309020205020404" pitchFamily="49" charset="0"/>
                <a:cs typeface="Courier New" panose="02070309020205020404" pitchFamily="49" charset="0"/>
              </a:rPr>
              <a:t>&gt;&gt;&gt; </a:t>
            </a:r>
            <a:r>
              <a:rPr lang="en-GB" sz="1200" dirty="0">
                <a:latin typeface="Courier New" panose="02070309020205020404" pitchFamily="49" charset="0"/>
                <a:cs typeface="Courier New" panose="02070309020205020404" pitchFamily="49" charset="0"/>
              </a:rPr>
              <a:t>2147483647.0 – 64</a:t>
            </a:r>
          </a:p>
          <a:p>
            <a:pPr>
              <a:buNone/>
            </a:pPr>
            <a:r>
              <a:rPr lang="en-GB" sz="1200" dirty="0">
                <a:latin typeface="Courier New" panose="02070309020205020404" pitchFamily="49" charset="0"/>
                <a:cs typeface="Courier New" panose="02070309020205020404" pitchFamily="49" charset="0"/>
              </a:rPr>
              <a:t>2147483648.0</a:t>
            </a:r>
          </a:p>
          <a:p>
            <a:pPr>
              <a:buNone/>
            </a:pPr>
            <a:r>
              <a:rPr lang="en-GB" altLang="en-US" sz="1200" dirty="0">
                <a:latin typeface="Courier New" panose="02070309020205020404" pitchFamily="49" charset="0"/>
                <a:cs typeface="Courier New" panose="02070309020205020404" pitchFamily="49" charset="0"/>
              </a:rPr>
              <a:t>&gt;&gt;&gt; </a:t>
            </a:r>
            <a:r>
              <a:rPr lang="en-GB" sz="1200" dirty="0">
                <a:latin typeface="Courier New" panose="02070309020205020404" pitchFamily="49" charset="0"/>
                <a:cs typeface="Courier New" panose="02070309020205020404" pitchFamily="49" charset="0"/>
              </a:rPr>
              <a:t>2147483647.0 – 65</a:t>
            </a:r>
          </a:p>
          <a:p>
            <a:pPr>
              <a:buNone/>
            </a:pPr>
            <a:r>
              <a:rPr lang="en-GB" sz="1200" dirty="0">
                <a:latin typeface="Courier New" panose="02070309020205020404" pitchFamily="49" charset="0"/>
                <a:cs typeface="Courier New" panose="02070309020205020404" pitchFamily="49" charset="0"/>
              </a:rPr>
              <a:t>2147483520.0</a:t>
            </a:r>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4C162D05-A7F7-4CF4-A2CC-828C8A3E2A07}" type="datetime1">
              <a:rPr lang="it-IT" altLang="it-IT" sz="1100" smtClean="0">
                <a:solidFill>
                  <a:schemeClr val="bg1"/>
                </a:solidFill>
              </a:rPr>
              <a:t>25/11/2021</a:t>
            </a:fld>
            <a:endParaRPr lang="it-IT" altLang="it-IT" sz="110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endParaRPr lang="it-IT" altLang="it-IT" sz="1100" dirty="0">
              <a:solidFill>
                <a:schemeClr val="bg1"/>
              </a:solidFill>
            </a:endParaRP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04AC664-CE17-41DF-8E7B-92C5A0B181AB}" type="slidenum">
              <a:rPr lang="it-IT" altLang="it-IT" sz="1100" smtClean="0">
                <a:solidFill>
                  <a:schemeClr val="bg1"/>
                </a:solidFill>
              </a:rPr>
              <a:pPr>
                <a:spcBef>
                  <a:spcPct val="0"/>
                </a:spcBef>
                <a:buClrTx/>
                <a:buFontTx/>
                <a:buNone/>
              </a:pPr>
              <a:t>6</a:t>
            </a:fld>
            <a:endParaRPr lang="it-IT" altLang="it-IT" sz="1100">
              <a:solidFill>
                <a:schemeClr val="bg1"/>
              </a:solidFill>
            </a:endParaRPr>
          </a:p>
        </p:txBody>
      </p:sp>
    </p:spTree>
    <p:extLst>
      <p:ext uri="{BB962C8B-B14F-4D97-AF65-F5344CB8AC3E}">
        <p14:creationId xmlns:p14="http://schemas.microsoft.com/office/powerpoint/2010/main" val="330789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r>
              <a:rPr lang="en-US" altLang="en-US" dirty="0" err="1"/>
              <a:t>Interi</a:t>
            </a:r>
            <a:r>
              <a:rPr lang="en-US" altLang="en-US" dirty="0"/>
              <a:t> a </a:t>
            </a:r>
            <a:r>
              <a:rPr lang="en-US" altLang="en-US" dirty="0" err="1"/>
              <a:t>precisione</a:t>
            </a:r>
            <a:r>
              <a:rPr lang="en-US" altLang="en-US" dirty="0"/>
              <a:t> </a:t>
            </a:r>
            <a:r>
              <a:rPr lang="en-US" altLang="en-US" dirty="0" err="1"/>
              <a:t>illimitata</a:t>
            </a:r>
            <a:endParaRPr lang="it-IT" altLang="it-IT" dirty="0"/>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eaLnBrk="1" hangingPunct="1">
              <a:lnSpc>
                <a:spcPct val="150000"/>
              </a:lnSpc>
              <a:defRPr/>
            </a:pPr>
            <a:r>
              <a:rPr lang="it-IT" altLang="it-IT" sz="1600" dirty="0"/>
              <a:t>Alcuni linguaggi implementano gli interi a precisione illimitata: un tipo di dato che permette di rappresentare numeri interi di grandezza arbitraria, eliminando il problema dell’overflow</a:t>
            </a:r>
          </a:p>
          <a:p>
            <a:pPr eaLnBrk="1" hangingPunct="1">
              <a:lnSpc>
                <a:spcPct val="150000"/>
              </a:lnSpc>
              <a:defRPr/>
            </a:pPr>
            <a:r>
              <a:rPr lang="it-IT" altLang="it-IT" sz="1600" dirty="0"/>
              <a:t>Questo tipo di interi è implementato come un intero normale, che però incrementa la sua grandezza in memoria quando raggiunge il limite rappresentabile dalla sua attuale dimensione</a:t>
            </a:r>
          </a:p>
          <a:p>
            <a:pPr eaLnBrk="1" hangingPunct="1">
              <a:lnSpc>
                <a:spcPct val="150000"/>
              </a:lnSpc>
              <a:defRPr/>
            </a:pPr>
            <a:r>
              <a:rPr lang="it-IT" altLang="it-IT" sz="1600" dirty="0"/>
              <a:t>Python e Haskell implementano questo tipo di interi</a:t>
            </a:r>
          </a:p>
          <a:p>
            <a:pPr eaLnBrk="1" hangingPunct="1">
              <a:lnSpc>
                <a:spcPct val="150000"/>
              </a:lnSpc>
              <a:defRPr/>
            </a:pPr>
            <a:endParaRPr lang="it-IT" altLang="it-IT" sz="1600" dirty="0"/>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0EC1F17C-F534-44AA-A597-5D590BFEA31F}" type="datetime1">
              <a:rPr lang="it-IT" altLang="it-IT" sz="1100" smtClean="0">
                <a:solidFill>
                  <a:schemeClr val="bg1"/>
                </a:solidFill>
              </a:rPr>
              <a:t>25/11/2021</a:t>
            </a:fld>
            <a:endParaRPr lang="it-IT" altLang="it-IT" sz="110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04AC664-CE17-41DF-8E7B-92C5A0B181AB}" type="slidenum">
              <a:rPr lang="it-IT" altLang="it-IT" sz="1100" smtClean="0">
                <a:solidFill>
                  <a:schemeClr val="bg1"/>
                </a:solidFill>
              </a:rPr>
              <a:pPr>
                <a:spcBef>
                  <a:spcPct val="0"/>
                </a:spcBef>
                <a:buClrTx/>
                <a:buFontTx/>
                <a:buNone/>
              </a:pPr>
              <a:t>7</a:t>
            </a:fld>
            <a:endParaRPr lang="it-IT" altLang="it-IT" sz="11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88DEBB06-C188-4D7B-8656-8C874DBC6F63}"/>
              </a:ext>
            </a:extLst>
          </p:cNvPr>
          <p:cNvSpPr>
            <a:spLocks noGrp="1" noChangeArrowheads="1"/>
          </p:cNvSpPr>
          <p:nvPr>
            <p:ph type="title"/>
          </p:nvPr>
        </p:nvSpPr>
        <p:spPr/>
        <p:txBody>
          <a:bodyPr/>
          <a:lstStyle/>
          <a:p>
            <a:pPr eaLnBrk="1" hangingPunct="1"/>
            <a:r>
              <a:rPr lang="en-US" altLang="en-US" dirty="0" err="1"/>
              <a:t>Razionali</a:t>
            </a:r>
            <a:r>
              <a:rPr lang="en-US" altLang="en-US" dirty="0"/>
              <a:t> a </a:t>
            </a:r>
            <a:r>
              <a:rPr lang="en-US" altLang="en-US" dirty="0" err="1"/>
              <a:t>precisione</a:t>
            </a:r>
            <a:r>
              <a:rPr lang="en-US" altLang="en-US" dirty="0"/>
              <a:t> </a:t>
            </a:r>
            <a:r>
              <a:rPr lang="en-US" altLang="en-US" dirty="0" err="1"/>
              <a:t>illimitata</a:t>
            </a:r>
            <a:endParaRPr lang="it-IT" altLang="it-IT" dirty="0"/>
          </a:p>
        </p:txBody>
      </p:sp>
      <p:sp>
        <p:nvSpPr>
          <p:cNvPr id="8195" name="Segnaposto contenuto 2">
            <a:extLst>
              <a:ext uri="{FF2B5EF4-FFF2-40B4-BE49-F238E27FC236}">
                <a16:creationId xmlns:a16="http://schemas.microsoft.com/office/drawing/2014/main" id="{D0D83507-A7CE-4F77-8BB9-F1F544C72646}"/>
              </a:ext>
            </a:extLst>
          </p:cNvPr>
          <p:cNvSpPr>
            <a:spLocks noGrp="1"/>
          </p:cNvSpPr>
          <p:nvPr>
            <p:ph idx="1"/>
          </p:nvPr>
        </p:nvSpPr>
        <p:spPr/>
        <p:txBody>
          <a:bodyPr/>
          <a:lstStyle/>
          <a:p>
            <a:pPr eaLnBrk="1" hangingPunct="1">
              <a:lnSpc>
                <a:spcPct val="150000"/>
              </a:lnSpc>
              <a:defRPr/>
            </a:pPr>
            <a:r>
              <a:rPr lang="it-IT" altLang="it-IT" sz="1600" dirty="0"/>
              <a:t>Usando gli interi a precisione arbitraria si potrebbe implementare un razionale a precisione arbitraria come una coppia di interi:</a:t>
            </a:r>
          </a:p>
          <a:p>
            <a:pPr lvl="1">
              <a:lnSpc>
                <a:spcPct val="150000"/>
              </a:lnSpc>
              <a:defRPr/>
            </a:pPr>
            <a:r>
              <a:rPr lang="it-IT" altLang="it-IT" sz="1200" dirty="0"/>
              <a:t>Numeratore</a:t>
            </a:r>
          </a:p>
          <a:p>
            <a:pPr lvl="1">
              <a:lnSpc>
                <a:spcPct val="150000"/>
              </a:lnSpc>
              <a:defRPr/>
            </a:pPr>
            <a:r>
              <a:rPr lang="it-IT" altLang="it-IT" sz="1200" dirty="0"/>
              <a:t>Denominatore</a:t>
            </a:r>
          </a:p>
          <a:p>
            <a:pPr marL="457200" lvl="1" indent="0">
              <a:lnSpc>
                <a:spcPct val="150000"/>
              </a:lnSpc>
              <a:buNone/>
              <a:defRPr/>
            </a:pPr>
            <a:r>
              <a:rPr lang="it-IT" altLang="it-IT" sz="1600" dirty="0"/>
              <a:t>sfruttando il fatto che l’insieme dei razionali è definito come l’insieme delle frazioni tra interi a denominatore non nullo</a:t>
            </a:r>
          </a:p>
          <a:p>
            <a:pPr>
              <a:lnSpc>
                <a:spcPct val="150000"/>
              </a:lnSpc>
              <a:defRPr/>
            </a:pPr>
            <a:r>
              <a:rPr lang="it-IT" altLang="it-IT" sz="1600" dirty="0"/>
              <a:t>Questa rappresentazione permetterebbe di fare operazioni esatte sui numeri reali ma, nel momento in cui fosse necessario trasformare una frazione in un numero in notazione posizionale, si tornerebbe ad avere lo stesso problema della rappresentazione classica</a:t>
            </a:r>
          </a:p>
        </p:txBody>
      </p:sp>
      <p:sp>
        <p:nvSpPr>
          <p:cNvPr id="8196" name="Segnaposto data 3">
            <a:extLst>
              <a:ext uri="{FF2B5EF4-FFF2-40B4-BE49-F238E27FC236}">
                <a16:creationId xmlns:a16="http://schemas.microsoft.com/office/drawing/2014/main" id="{8ED31B4D-95EE-4446-A900-569760EFBB2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4B2CBBE-6C61-4042-9B87-F57D7B092959}" type="datetime1">
              <a:rPr lang="it-IT" altLang="it-IT" sz="1100" smtClean="0">
                <a:solidFill>
                  <a:schemeClr val="bg1"/>
                </a:solidFill>
              </a:rPr>
              <a:t>25/11/2021</a:t>
            </a:fld>
            <a:endParaRPr lang="it-IT" altLang="it-IT" sz="1100">
              <a:solidFill>
                <a:schemeClr val="bg1"/>
              </a:solidFill>
            </a:endParaRPr>
          </a:p>
        </p:txBody>
      </p:sp>
      <p:sp>
        <p:nvSpPr>
          <p:cNvPr id="8197" name="Segnaposto piè di pagina 4">
            <a:extLst>
              <a:ext uri="{FF2B5EF4-FFF2-40B4-BE49-F238E27FC236}">
                <a16:creationId xmlns:a16="http://schemas.microsoft.com/office/drawing/2014/main" id="{41DCBAAC-E273-4429-9B2D-C40F2ACA52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Calcolo dei numeri reali esatti in Haskell</a:t>
            </a:r>
            <a:endParaRPr lang="it-IT" altLang="it-IT" sz="1100" dirty="0">
              <a:solidFill>
                <a:schemeClr val="bg1"/>
              </a:solidFill>
            </a:endParaRPr>
          </a:p>
        </p:txBody>
      </p:sp>
      <p:sp>
        <p:nvSpPr>
          <p:cNvPr id="8198" name="Segnaposto numero diapositiva 5">
            <a:extLst>
              <a:ext uri="{FF2B5EF4-FFF2-40B4-BE49-F238E27FC236}">
                <a16:creationId xmlns:a16="http://schemas.microsoft.com/office/drawing/2014/main" id="{3F65208C-89DF-4998-94AD-067C87DCB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04AC664-CE17-41DF-8E7B-92C5A0B181AB}" type="slidenum">
              <a:rPr lang="it-IT" altLang="it-IT" sz="1100" smtClean="0">
                <a:solidFill>
                  <a:schemeClr val="bg1"/>
                </a:solidFill>
              </a:rPr>
              <a:pPr>
                <a:spcBef>
                  <a:spcPct val="0"/>
                </a:spcBef>
                <a:buClrTx/>
                <a:buFontTx/>
                <a:buNone/>
              </a:pPr>
              <a:t>8</a:t>
            </a:fld>
            <a:endParaRPr lang="it-IT" altLang="it-IT" sz="1100">
              <a:solidFill>
                <a:schemeClr val="bg1"/>
              </a:solidFill>
            </a:endParaRPr>
          </a:p>
        </p:txBody>
      </p:sp>
    </p:spTree>
    <p:extLst>
      <p:ext uri="{BB962C8B-B14F-4D97-AF65-F5344CB8AC3E}">
        <p14:creationId xmlns:p14="http://schemas.microsoft.com/office/powerpoint/2010/main" val="393330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a:extLst>
              <a:ext uri="{FF2B5EF4-FFF2-40B4-BE49-F238E27FC236}">
                <a16:creationId xmlns:a16="http://schemas.microsoft.com/office/drawing/2014/main" id="{B45A6202-6109-4E17-B4C8-1013AB800E09}"/>
              </a:ext>
            </a:extLst>
          </p:cNvPr>
          <p:cNvSpPr>
            <a:spLocks noGrp="1" noChangeArrowheads="1"/>
          </p:cNvSpPr>
          <p:nvPr>
            <p:ph type="ctrTitle"/>
          </p:nvPr>
        </p:nvSpPr>
        <p:spPr/>
        <p:txBody>
          <a:bodyPr/>
          <a:lstStyle/>
          <a:p>
            <a:pPr eaLnBrk="1" hangingPunct="1"/>
            <a:r>
              <a:rPr lang="it-IT" altLang="it-IT" sz="4800" dirty="0"/>
              <a:t>Numeri computabili</a:t>
            </a:r>
          </a:p>
        </p:txBody>
      </p:sp>
    </p:spTree>
    <p:extLst>
      <p:ext uri="{BB962C8B-B14F-4D97-AF65-F5344CB8AC3E}">
        <p14:creationId xmlns:p14="http://schemas.microsoft.com/office/powerpoint/2010/main" val="2082958"/>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366</TotalTime>
  <Words>584</Words>
  <Application>Microsoft Office PowerPoint</Application>
  <PresentationFormat>On-screen Show (4:3)</PresentationFormat>
  <Paragraphs>83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Times</vt:lpstr>
      <vt:lpstr>la sapienza</vt:lpstr>
      <vt:lpstr>Calcolo dei numeri reali esatti in Haskell</vt:lpstr>
      <vt:lpstr>Introduzione</vt:lpstr>
      <vt:lpstr>Calcolo dei numeri reali esatti</vt:lpstr>
      <vt:lpstr>I numeri reali nei calcolatori</vt:lpstr>
      <vt:lpstr>I numeri reali</vt:lpstr>
      <vt:lpstr>Precisione con la rappresentazione standard</vt:lpstr>
      <vt:lpstr>Interi a precisione illimitata</vt:lpstr>
      <vt:lpstr>Razionali a precisione illimitata</vt:lpstr>
      <vt:lpstr>Numeri computabili</vt:lpstr>
      <vt:lpstr>Numeri computabili</vt:lpstr>
      <vt:lpstr>PowerPoint Presentation</vt:lpstr>
      <vt:lpstr>PowerPoint Presentation</vt:lpstr>
      <vt:lpstr>PowerPoint Presentation</vt:lpstr>
      <vt:lpstr>PowerPoint Presentation</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andrea</cp:lastModifiedBy>
  <cp:revision>30</cp:revision>
  <dcterms:created xsi:type="dcterms:W3CDTF">2006-11-20T16:13:10Z</dcterms:created>
  <dcterms:modified xsi:type="dcterms:W3CDTF">2021-11-25T19:13:20Z</dcterms:modified>
  <cp:category/>
</cp:coreProperties>
</file>