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86" r:id="rId2"/>
    <p:sldId id="293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/>
    <p:restoredTop sz="86400"/>
  </p:normalViewPr>
  <p:slideViewPr>
    <p:cSldViewPr snapToGrid="0" snapToObjects="1">
      <p:cViewPr varScale="1">
        <p:scale>
          <a:sx n="75" d="100"/>
          <a:sy n="75" d="100"/>
        </p:scale>
        <p:origin x="130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6: Continuing Section 5 and </a:t>
            </a:r>
            <a:r>
              <a:rPr lang="en-US" dirty="0" err="1"/>
              <a:t>rosbags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any work you haven’t accomplished from last section</a:t>
            </a:r>
          </a:p>
          <a:p>
            <a:pPr lvl="1"/>
            <a:r>
              <a:rPr lang="en-US" dirty="0"/>
              <a:t>Very useful to do this now way before the due date for the final project!</a:t>
            </a:r>
          </a:p>
          <a:p>
            <a:r>
              <a:rPr lang="en-US" dirty="0"/>
              <a:t>Become familiar with </a:t>
            </a:r>
            <a:r>
              <a:rPr lang="en-US" dirty="0" err="1"/>
              <a:t>rosbag</a:t>
            </a:r>
            <a:r>
              <a:rPr lang="en-US" dirty="0"/>
              <a:t> and its commands</a:t>
            </a:r>
          </a:p>
          <a:p>
            <a:pPr lvl="1"/>
            <a:r>
              <a:rPr lang="en-US" dirty="0"/>
              <a:t>A very useful post-hoc debugging tool!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rosbags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you’re running your robot and something goes wrong</a:t>
            </a:r>
          </a:p>
          <a:p>
            <a:pPr lvl="1"/>
            <a:r>
              <a:rPr lang="en-US" dirty="0"/>
              <a:t>E.g. The velocity is always 5 cm/s slower than you expected</a:t>
            </a:r>
          </a:p>
          <a:p>
            <a:r>
              <a:rPr lang="en-US" dirty="0"/>
              <a:t>How could you record data during running and analyze it later?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rosbags</a:t>
            </a:r>
            <a:r>
              <a:rPr lang="en-US" dirty="0"/>
              <a:t> are so named because they are “bags” of </a:t>
            </a:r>
            <a:r>
              <a:rPr lang="en-US"/>
              <a:t>ROS data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tool allows you to record live data coming in during operation for later playback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11181</TotalTime>
  <Words>124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AA274</vt:lpstr>
      <vt:lpstr>Principles of Robot Autonomy I</vt:lpstr>
      <vt:lpstr>Aims</vt:lpstr>
      <vt:lpstr>rosbags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Somrita Banerjee</cp:lastModifiedBy>
  <cp:revision>260</cp:revision>
  <cp:lastPrinted>2019-10-14T17:10:27Z</cp:lastPrinted>
  <dcterms:created xsi:type="dcterms:W3CDTF">2017-01-06T12:29:52Z</dcterms:created>
  <dcterms:modified xsi:type="dcterms:W3CDTF">2020-10-24T22:28:11Z</dcterms:modified>
</cp:coreProperties>
</file>