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301" r:id="rId2"/>
    <p:sldId id="299" r:id="rId3"/>
    <p:sldId id="286" r:id="rId4"/>
    <p:sldId id="293" r:id="rId5"/>
    <p:sldId id="297" r:id="rId6"/>
    <p:sldId id="298" r:id="rId7"/>
    <p:sldId id="300" r:id="rId8"/>
    <p:sldId id="2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C25E8B-7885-9143-B6A6-C663038D90BB}">
          <p14:sldIdLst>
            <p14:sldId id="301"/>
            <p14:sldId id="299"/>
            <p14:sldId id="286"/>
            <p14:sldId id="293"/>
            <p14:sldId id="297"/>
            <p14:sldId id="298"/>
            <p14:sldId id="300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79"/>
    <p:restoredTop sz="86376"/>
  </p:normalViewPr>
  <p:slideViewPr>
    <p:cSldViewPr snapToGrid="0" snapToObjects="1">
      <p:cViewPr varScale="1">
        <p:scale>
          <a:sx n="102" d="100"/>
          <a:sy n="102" d="100"/>
        </p:scale>
        <p:origin x="12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6F028-2067-3740-AA48-A91E93570B1D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2D7EC-928D-0645-AAE8-498D7443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2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2D7EC-928D-0645-AAE8-498D7443D6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2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2D7EC-928D-0645-AAE8-498D7443D6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22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74320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1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42090"/>
            <a:ext cx="2743200" cy="365125"/>
          </a:xfrm>
        </p:spPr>
        <p:txBody>
          <a:bodyPr/>
          <a:lstStyle/>
          <a:p>
            <a:fld id="{8AA1F273-EF2F-3941-BBF8-D365CB27DD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74320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0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1F273-EF2F-3941-BBF8-D365CB27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6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Principles of Robot Autonomy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Project Group Logistics</a:t>
            </a:r>
          </a:p>
          <a:p>
            <a:r>
              <a:rPr lang="en-US" dirty="0"/>
              <a:t>Section 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87942"/>
            <a:ext cx="12192000" cy="117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0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FC35-5277-194E-AB7E-FD89FD49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Group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E3AF2-C099-E246-BC2E-DBBADE5D0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in groups of 3-4 for the final project.</a:t>
            </a:r>
          </a:p>
          <a:p>
            <a:endParaRPr lang="en-US" dirty="0"/>
          </a:p>
          <a:p>
            <a:r>
              <a:rPr lang="en-US" dirty="0"/>
              <a:t>Please </a:t>
            </a:r>
            <a:r>
              <a:rPr lang="en-US" i="1" dirty="0"/>
              <a:t>IMMEDIATELY </a:t>
            </a:r>
            <a:r>
              <a:rPr lang="en-US" dirty="0"/>
              <a:t>reach out to the staff mailing list if you are not in a group!</a:t>
            </a:r>
          </a:p>
          <a:p>
            <a:endParaRPr lang="en-US" dirty="0"/>
          </a:p>
          <a:p>
            <a:r>
              <a:rPr lang="en-US" dirty="0"/>
              <a:t>The reason we’re asking you to ensure this now is because HW3 has a group component!</a:t>
            </a:r>
          </a:p>
          <a:p>
            <a:pPr lvl="1"/>
            <a:r>
              <a:rPr lang="en-US" dirty="0"/>
              <a:t>Also because it’s good practice to figure this out early for the final project.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BE289-BC67-6C4B-989E-AF299F1F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4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Principles of Robot Autonomy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4: Visualizing Information with </a:t>
            </a:r>
            <a:r>
              <a:rPr lang="en-US" dirty="0" err="1"/>
              <a:t>rviz</a:t>
            </a:r>
            <a:r>
              <a:rPr lang="en-US" dirty="0"/>
              <a:t>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87942"/>
            <a:ext cx="12192000" cy="117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7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746B-FC08-034D-B83B-EE32D93A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9BCB7-E167-6F4C-8591-46C087848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about catkin package installation</a:t>
            </a:r>
          </a:p>
          <a:p>
            <a:r>
              <a:rPr lang="en-US" dirty="0"/>
              <a:t>Become familiar with information visualization in ROS with </a:t>
            </a:r>
            <a:r>
              <a:rPr lang="en-US" dirty="0" err="1"/>
              <a:t>rviz</a:t>
            </a:r>
            <a:endParaRPr lang="en-US" dirty="0"/>
          </a:p>
          <a:p>
            <a:r>
              <a:rPr lang="en-US" dirty="0"/>
              <a:t>Learn about Markers in </a:t>
            </a:r>
            <a:r>
              <a:rPr lang="en-US" dirty="0" err="1"/>
              <a:t>rviz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874DE-ED18-4343-A651-5FB5E9C4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6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8DEB-5C80-954E-B976-4E1EDFD22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Catkin Package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0A8D7-E889-0143-9300-5C075D2E3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It’s actually quite simple: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Obtain the package and place it in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catkin_ws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/>
              <a:t>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catkin_make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59E5B-1B1C-5A4E-8EEF-83195F01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9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B249-A6C8-2C4B-BF18-3CF481D1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rviz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850B-B622-7644-B048-249B756F9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ROS’ 3D visualization tool</a:t>
            </a:r>
          </a:p>
          <a:p>
            <a:r>
              <a:rPr lang="en-US" dirty="0"/>
              <a:t>Can think of it as a graphical user interface (GUI) wrapper around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rostopic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echo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Visualizes information which otherwise wouldn’t even be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parseable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let alone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parsable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context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E.g.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Velodyne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laser scans are a complicated mix of floating-point numbers, but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rviz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nicely plots them as point clouds which respect world scale.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4D41B-88FC-2148-A909-91C61EA5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4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841C-E871-0843-BE77-79A7BB6B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rviz</a:t>
            </a:r>
            <a:r>
              <a:rPr lang="en-US" dirty="0"/>
              <a:t> Markers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0FFE-2D2D-7142-83FE-0B8639C1B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you have some intermediate goals or other world points that you use in your robot stack. </a:t>
            </a:r>
          </a:p>
          <a:p>
            <a:r>
              <a:rPr lang="en-US" dirty="0"/>
              <a:t>Markers allow you to visualize these points aside from just printing them in the terminal.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CA76B-B0D0-6E4B-87FF-F47DADD4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18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F7BA-7EFA-9C42-BE47-E7A74C3D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C2E3-DDA0-F84E-976A-A0D099650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Focuses on getting you used to </a:t>
            </a:r>
            <a:r>
              <a:rPr lang="en-US" dirty="0" err="1"/>
              <a:t>rviz</a:t>
            </a:r>
            <a:r>
              <a:rPr lang="en-US" dirty="0"/>
              <a:t> and visualizing information from your </a:t>
            </a:r>
            <a:r>
              <a:rPr lang="en-US" dirty="0" err="1"/>
              <a:t>Turtlebots</a:t>
            </a:r>
            <a:r>
              <a:rPr lang="en-US" dirty="0"/>
              <a:t>, an essential debugging tool for the final project!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E5013-B4AA-FB4B-9CBA-7478F707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54115"/>
      </p:ext>
    </p:extLst>
  </p:cSld>
  <p:clrMapOvr>
    <a:masterClrMapping/>
  </p:clrMapOvr>
</p:sld>
</file>

<file path=ppt/theme/theme1.xml><?xml version="1.0" encoding="utf-8"?>
<a:theme xmlns:a="http://schemas.openxmlformats.org/drawingml/2006/main" name="AA27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11171</TotalTime>
  <Words>269</Words>
  <Application>Microsoft Macintosh PowerPoint</Application>
  <PresentationFormat>Widescreen</PresentationFormat>
  <Paragraphs>38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AA274</vt:lpstr>
      <vt:lpstr>Principles of Robot Autonomy I</vt:lpstr>
      <vt:lpstr>Final Project Group Logistics</vt:lpstr>
      <vt:lpstr>Principles of Robot Autonomy I</vt:lpstr>
      <vt:lpstr>Aims</vt:lpstr>
      <vt:lpstr>Catkin Package Installation</vt:lpstr>
      <vt:lpstr>rviz</vt:lpstr>
      <vt:lpstr>rviz Markers</vt:lpstr>
      <vt:lpstr>Section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 274 Principles of Robotic Autonomy</dc:title>
  <dc:creator>Marco Pavone</dc:creator>
  <cp:lastModifiedBy>Boris Ivanovic</cp:lastModifiedBy>
  <cp:revision>257</cp:revision>
  <cp:lastPrinted>2019-10-14T17:10:27Z</cp:lastPrinted>
  <dcterms:created xsi:type="dcterms:W3CDTF">2017-01-06T12:29:52Z</dcterms:created>
  <dcterms:modified xsi:type="dcterms:W3CDTF">2020-10-10T08:24:23Z</dcterms:modified>
</cp:coreProperties>
</file>