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86" r:id="rId2"/>
    <p:sldId id="293" r:id="rId3"/>
    <p:sldId id="297" r:id="rId4"/>
    <p:sldId id="298" r:id="rId5"/>
    <p:sldId id="2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C25E8B-7885-9143-B6A6-C663038D90BB}">
          <p14:sldIdLst>
            <p14:sldId id="286"/>
            <p14:sldId id="293"/>
            <p14:sldId id="297"/>
            <p14:sldId id="298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1"/>
    <p:restoredTop sz="86415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F028-2067-3740-AA48-A91E93570B1D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D7EC-928D-0645-AAE8-498D74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D7EC-928D-0645-AAE8-498D7443D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1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090"/>
            <a:ext cx="2743200" cy="365125"/>
          </a:xfrm>
        </p:spPr>
        <p:txBody>
          <a:bodyPr/>
          <a:lstStyle/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F273-EF2F-3941-BBF8-D365CB27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Principles of Robot Autonomy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2: Introduction to ROS and the Workstation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942"/>
            <a:ext cx="12192000" cy="11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746B-FC08-034D-B83B-EE32D93A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BCB7-E167-6F4C-8591-46C087848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useful workstation commands. </a:t>
            </a:r>
          </a:p>
          <a:p>
            <a:r>
              <a:rPr lang="en-US" dirty="0"/>
              <a:t>Learn how group login accounts will work for the rest of the class.</a:t>
            </a:r>
          </a:p>
          <a:p>
            <a:r>
              <a:rPr lang="en-US" dirty="0"/>
              <a:t>Gain a basic understanding of the Robot Operating System (ROS) by implementing classes, nodes, and topics.</a:t>
            </a:r>
          </a:p>
          <a:p>
            <a:pPr lvl="1"/>
            <a:r>
              <a:rPr lang="en-US" dirty="0"/>
              <a:t>Use catkin build tools and other commands to interact with ROS through the terminal.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74DE-ED18-4343-A651-5FB5E9C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8DEB-5C80-954E-B976-4E1EDFD2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A8D7-E889-0143-9300-5C075D2E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 a full-on operating system like Windows or Unix</a:t>
            </a:r>
          </a:p>
          <a:p>
            <a:r>
              <a:rPr lang="en-US" dirty="0"/>
              <a:t>It is a set of programs that perform many of the basic tasks that we need for robotics</a:t>
            </a:r>
          </a:p>
          <a:p>
            <a:r>
              <a:rPr lang="en-US" dirty="0"/>
              <a:t>Most notably, ROS provides a publisher/subscriber communication </a:t>
            </a:r>
            <a:r>
              <a:rPr lang="en-US"/>
              <a:t>architecture (AKA “pub/sub”)</a:t>
            </a:r>
            <a:endParaRPr lang="en-US" dirty="0"/>
          </a:p>
          <a:p>
            <a:r>
              <a:rPr lang="en-US" dirty="0"/>
              <a:t>As seen in class, now you’ll be working more closely with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9E5B-1B1C-5A4E-8EEF-83195F01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9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90A-694A-0345-B732-B24EF716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genbu.stanford.edu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4596-F23E-6E49-B2A6-0349DE9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year, some students had laptops which weren’t powerful enough to run a VM + robot simulation software which was necessary for homework and very helpful for the final project.</a:t>
            </a:r>
          </a:p>
          <a:p>
            <a:r>
              <a:rPr lang="en-US" dirty="0"/>
              <a:t>This year, we’ve obtained a </a:t>
            </a:r>
            <a:r>
              <a:rPr lang="en-US" i="1" dirty="0"/>
              <a:t>very powerful</a:t>
            </a:r>
            <a:r>
              <a:rPr lang="en-US" dirty="0"/>
              <a:t> server with ??? CPU cores and ??? GPUs, which offloads the computation required for robotic simulation and visualization from your laptops.</a:t>
            </a:r>
          </a:p>
          <a:p>
            <a:pPr lvl="1"/>
            <a:r>
              <a:rPr lang="en-US" dirty="0"/>
              <a:t>These question marks are on purpose, you’ll be the ones finding out the specs of this computer!</a:t>
            </a:r>
          </a:p>
          <a:p>
            <a:r>
              <a:rPr lang="en-US" dirty="0"/>
              <a:t>Each breakout room will be assigned an account to use and work together to complete </a:t>
            </a:r>
            <a:r>
              <a:rPr lang="en-US"/>
              <a:t>the assignment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22BFA-2587-0047-AF53-FF504C8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7BA-7EFA-9C42-BE47-E7A74C3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C2E3-DDA0-F84E-976A-A0D0996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ROS and common use-cases for it in this course</a:t>
            </a:r>
            <a:r>
              <a:rPr lang="en-US" dirty="0">
                <a:solidFill>
                  <a:schemeClr val="bg1"/>
                </a:solidFill>
              </a:rPr>
              <a:t>, building familiarity with your VM setups as well</a:t>
            </a:r>
          </a:p>
          <a:p>
            <a:r>
              <a:rPr lang="en-US" dirty="0"/>
              <a:t>We’ll ask you to perform a few basic ROS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5013-B4AA-FB4B-9CBA-7478F70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F273-EF2F-3941-BBF8-D365CB27D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4115"/>
      </p:ext>
    </p:extLst>
  </p:cSld>
  <p:clrMapOvr>
    <a:masterClrMapping/>
  </p:clrMapOvr>
</p:sld>
</file>

<file path=ppt/theme/theme1.xml><?xml version="1.0" encoding="utf-8"?>
<a:theme xmlns:a="http://schemas.openxmlformats.org/drawingml/2006/main" name="AA27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10708</TotalTime>
  <Words>277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AA274</vt:lpstr>
      <vt:lpstr>Principles of Robot Autonomy I</vt:lpstr>
      <vt:lpstr>Aims</vt:lpstr>
      <vt:lpstr>Robot Operating System (ROS)</vt:lpstr>
      <vt:lpstr>genbu.stanford.edu</vt:lpstr>
      <vt:lpstr>Section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274 Principles of Robotic Autonomy</dc:title>
  <dc:creator>Marco Pavone</dc:creator>
  <cp:lastModifiedBy>Abhishek Cauligi</cp:lastModifiedBy>
  <cp:revision>241</cp:revision>
  <cp:lastPrinted>2017-01-19T00:38:25Z</cp:lastPrinted>
  <dcterms:created xsi:type="dcterms:W3CDTF">2017-01-06T12:29:52Z</dcterms:created>
  <dcterms:modified xsi:type="dcterms:W3CDTF">2020-09-27T22:08:51Z</dcterms:modified>
</cp:coreProperties>
</file>