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89" r:id="rId5"/>
    <p:sldId id="290" r:id="rId6"/>
    <p:sldId id="292" r:id="rId7"/>
    <p:sldId id="286" r:id="rId8"/>
    <p:sldId id="293" r:id="rId9"/>
    <p:sldId id="294" r:id="rId10"/>
    <p:sldId id="295" r:id="rId11"/>
    <p:sldId id="291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56"/>
            <p14:sldId id="287"/>
            <p14:sldId id="288"/>
            <p14:sldId id="289"/>
            <p14:sldId id="290"/>
            <p14:sldId id="292"/>
            <p14:sldId id="286"/>
            <p14:sldId id="293"/>
            <p14:sldId id="294"/>
            <p14:sldId id="295"/>
            <p14:sldId id="291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22"/>
    <p:restoredTop sz="86400"/>
  </p:normalViewPr>
  <p:slideViewPr>
    <p:cSldViewPr snapToGrid="0" snapToObjects="1">
      <p:cViewPr varScale="1">
        <p:scale>
          <a:sx n="88" d="100"/>
          <a:sy n="8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sl.stanford.edu/aa274_win1819/pdfs/recitation/Tut3_NumPy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Logistics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2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C9C-F9FE-8846-8C75-9DCC8D14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33F3-C736-3740-B2AB-007D12A8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source code version control system</a:t>
            </a:r>
          </a:p>
          <a:p>
            <a:r>
              <a:rPr lang="en-US" dirty="0"/>
              <a:t>You probably already use it!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BitBucket</a:t>
            </a:r>
            <a:r>
              <a:rPr lang="en-US" dirty="0"/>
              <a:t>, etc. all support Git</a:t>
            </a:r>
          </a:p>
          <a:p>
            <a:r>
              <a:rPr lang="en-US" dirty="0"/>
              <a:t>Replaces the days of</a:t>
            </a:r>
          </a:p>
          <a:p>
            <a:pPr lvl="1"/>
            <a:r>
              <a:rPr lang="en-US" dirty="0" err="1"/>
              <a:t>Important_doc.docx</a:t>
            </a:r>
            <a:endParaRPr lang="en-US" dirty="0"/>
          </a:p>
          <a:p>
            <a:pPr lvl="1"/>
            <a:r>
              <a:rPr lang="en-US" dirty="0"/>
              <a:t>Important_doc_v2.docx</a:t>
            </a:r>
          </a:p>
          <a:p>
            <a:pPr lvl="1"/>
            <a:r>
              <a:rPr lang="en-US" dirty="0" err="1"/>
              <a:t>Important_doc_final.docx</a:t>
            </a:r>
            <a:endParaRPr lang="en-US" dirty="0"/>
          </a:p>
          <a:p>
            <a:pPr lvl="1"/>
            <a:r>
              <a:rPr lang="en-US" dirty="0"/>
              <a:t>Important_doc_final2.docx</a:t>
            </a:r>
          </a:p>
          <a:p>
            <a:pPr lvl="1"/>
            <a:r>
              <a:rPr lang="en-US" dirty="0"/>
              <a:t>Important_doc_final2_USE_THIS_ONE.docx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A09D7-363D-C54F-B82A-F6B8BA8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2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22C3-F90D-C94E-884B-CB79243E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EFFB-42E6-B84E-A236-FD9B8070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you already have some programming experience at the level of CS 106A</a:t>
            </a:r>
          </a:p>
          <a:p>
            <a:r>
              <a:rPr lang="en-US" dirty="0"/>
              <a:t>As a result, rather than providing a full-blown tutorial about Python, we’ll direct you to last year’s Python + NumPy tutorial (hands-on!)</a:t>
            </a:r>
          </a:p>
          <a:p>
            <a:r>
              <a:rPr lang="en-US" dirty="0"/>
              <a:t>It can be found online at: </a:t>
            </a:r>
            <a:r>
              <a:rPr lang="en-US" dirty="0">
                <a:hlinkClick r:id="rId2"/>
              </a:rPr>
              <a:t>http://asl.stanford.edu/aa274_win1819/pdfs/recitation/Tut3_NumPy.pdf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3591C-7C98-7B49-BECE-31CC2221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Python and common use-cases for it in this course</a:t>
            </a:r>
          </a:p>
          <a:p>
            <a:r>
              <a:rPr lang="en-US" dirty="0"/>
              <a:t>We’ll ask you to perform a few basic mathematical operations and plot </a:t>
            </a:r>
            <a:r>
              <a:rPr lang="en-US"/>
              <a:t>the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7512-28F7-A740-AB87-8C4A9743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84E8-BB8A-3E4F-B510-8294E4D7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Modeled after sections in CS 106A/B/X/L</a:t>
            </a:r>
          </a:p>
          <a:p>
            <a:r>
              <a:rPr lang="en-US" dirty="0"/>
              <a:t>Provide hands-on experience for commonly-used tools in robotics</a:t>
            </a:r>
          </a:p>
          <a:p>
            <a:pPr lvl="1"/>
            <a:r>
              <a:rPr lang="en-US" dirty="0"/>
              <a:t>AKA tools you’ll be using for your homework and final projects</a:t>
            </a:r>
          </a:p>
          <a:p>
            <a:r>
              <a:rPr lang="en-US" dirty="0"/>
              <a:t>Taking feedback from previous years to heart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9644-C746-DA48-8671-9A1ED24E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3776-E9BB-524D-B544-67DC8D08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CD9E-5693-804F-811A-A74F1C5B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15-30 minutes will be a presentation about the aims of the section, references, and a description of the hands-on activity you’ll be doing</a:t>
            </a:r>
          </a:p>
          <a:p>
            <a:r>
              <a:rPr lang="en-US" dirty="0"/>
              <a:t>Rest of the time (1.5+ hours) will be for you and a partner (your tablemate) to complete the hands-on activity</a:t>
            </a:r>
          </a:p>
          <a:p>
            <a:r>
              <a:rPr lang="en-US" dirty="0"/>
              <a:t>You submit your results on </a:t>
            </a:r>
            <a:r>
              <a:rPr lang="en-US" dirty="0" err="1"/>
              <a:t>Gradescope</a:t>
            </a:r>
            <a:r>
              <a:rPr lang="en-US" dirty="0"/>
              <a:t> when you’re done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03E1-A819-794D-BE49-A1E225C5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589-8B3D-8B4C-976A-34C00DA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have to stay the whole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C3DC-F7AA-C440-AEE3-C36BB0F7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complete the activity and submit your results, you can leave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0DD5-FE03-CA4E-9A0F-6DBE3F3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2A3F-7311-F249-B7D1-F7AD3D20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have to arrive on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974-A471-2046-B9A5-0AB0CD26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</a:t>
            </a:r>
          </a:p>
          <a:p>
            <a:r>
              <a:rPr lang="en-US" dirty="0"/>
              <a:t>… unless you have an overlapping class conflict. In that case, you should still arrive ASAP and make a group with someone else that is arriving similarly late</a:t>
            </a:r>
          </a:p>
          <a:p>
            <a:pPr lvl="1"/>
            <a:r>
              <a:rPr lang="en-US" dirty="0"/>
              <a:t>If you’re </a:t>
            </a:r>
            <a:r>
              <a:rPr lang="en-US" i="1" dirty="0"/>
              <a:t>the only one </a:t>
            </a:r>
            <a:r>
              <a:rPr lang="en-US" dirty="0"/>
              <a:t>that arrives late, then you can join an existing group</a:t>
            </a:r>
          </a:p>
          <a:p>
            <a:endParaRPr lang="en-US" dirty="0"/>
          </a:p>
          <a:p>
            <a:r>
              <a:rPr lang="en-US" dirty="0"/>
              <a:t>Section slides and the activity handout will be posted online, so you can still catch up</a:t>
            </a:r>
          </a:p>
          <a:p>
            <a:r>
              <a:rPr lang="en-US" dirty="0"/>
              <a:t>However, we </a:t>
            </a:r>
            <a:r>
              <a:rPr lang="en-US" i="1" dirty="0"/>
              <a:t>will not </a:t>
            </a:r>
            <a:r>
              <a:rPr lang="en-US" dirty="0"/>
              <a:t>stay after hours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DD15-FE6E-D84F-9AFF-D813B4F1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FFFB-E4B3-3C43-B188-C06596EC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Section Logistics?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B19C-D1BE-4D4C-AF83-9A03E5E7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0F46-63C5-EB42-9D53-0FFA3108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1: Introduction to Python2.7, Git, and Installing VMs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Ubuntu virtual machine (VM) locally</a:t>
            </a:r>
          </a:p>
          <a:p>
            <a:pPr lvl="1"/>
            <a:r>
              <a:rPr lang="en-US" dirty="0"/>
              <a:t>Will be very useful for interfacing with your robots later!</a:t>
            </a:r>
          </a:p>
          <a:p>
            <a:r>
              <a:rPr lang="en-US" dirty="0"/>
              <a:t>Learn how to use Git for version control</a:t>
            </a:r>
          </a:p>
          <a:p>
            <a:r>
              <a:rPr lang="en-US" dirty="0"/>
              <a:t>Start working with Python 2.7 and some of its most common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6340-E568-E74F-9342-E539FF3B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7FC4-FF65-5042-8AED-E1B09C65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Docker is a lightweight application that runs software in </a:t>
            </a:r>
            <a:r>
              <a:rPr lang="en-US" b="1" dirty="0"/>
              <a:t>containers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container</a:t>
            </a:r>
            <a:r>
              <a:rPr lang="en-US" dirty="0"/>
              <a:t> is a standalone unit of software that “contains code and all its dependencies so the application runs quickly and reliably from one computing environment to another”</a:t>
            </a:r>
          </a:p>
          <a:p>
            <a:r>
              <a:rPr lang="en-US" dirty="0"/>
              <a:t>In case you don’t have a Linux-based machine, it comes with a Linux OS and uses it to run these containers</a:t>
            </a:r>
          </a:p>
          <a:p>
            <a:endParaRPr lang="en-US" dirty="0"/>
          </a:p>
          <a:p>
            <a:r>
              <a:rPr lang="en-US" dirty="0"/>
              <a:t>More information available at: </a:t>
            </a:r>
            <a:r>
              <a:rPr lang="en-US" dirty="0">
                <a:hlinkClick r:id="rId2"/>
              </a:rPr>
              <a:t>https://www.docker.com/resources/what-container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0931-62D7-4C48-A777-58A79656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576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10607</TotalTime>
  <Words>525</Words>
  <Application>Microsoft Macintosh PowerPoint</Application>
  <PresentationFormat>Widescreen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AA274</vt:lpstr>
      <vt:lpstr>Principles of Robot Autonomy I</vt:lpstr>
      <vt:lpstr>Sections</vt:lpstr>
      <vt:lpstr>Section Logistics</vt:lpstr>
      <vt:lpstr>Do I have to stay the whole time?</vt:lpstr>
      <vt:lpstr>Do I have to arrive on time?</vt:lpstr>
      <vt:lpstr>Questions about Section Logistics?</vt:lpstr>
      <vt:lpstr>Principles of Robot Autonomy I</vt:lpstr>
      <vt:lpstr>Aims</vt:lpstr>
      <vt:lpstr>Docker</vt:lpstr>
      <vt:lpstr>Git</vt:lpstr>
      <vt:lpstr>Python 2.7</vt:lpstr>
      <vt:lpstr>Section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Microsoft Office User</cp:lastModifiedBy>
  <cp:revision>229</cp:revision>
  <cp:lastPrinted>2017-01-19T00:38:25Z</cp:lastPrinted>
  <dcterms:created xsi:type="dcterms:W3CDTF">2017-01-06T12:29:52Z</dcterms:created>
  <dcterms:modified xsi:type="dcterms:W3CDTF">2019-09-30T21:16:51Z</dcterms:modified>
</cp:coreProperties>
</file>