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86" r:id="rId2"/>
    <p:sldId id="293" r:id="rId3"/>
    <p:sldId id="297" r:id="rId4"/>
    <p:sldId id="298" r:id="rId5"/>
    <p:sldId id="299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1"/>
    <p:restoredTop sz="86430"/>
  </p:normalViewPr>
  <p:slideViewPr>
    <p:cSldViewPr snapToGrid="0" snapToObjects="1">
      <p:cViewPr varScale="1">
        <p:scale>
          <a:sx n="163" d="100"/>
          <a:sy n="163" d="100"/>
        </p:scale>
        <p:origin x="200" y="3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3: Introduction to </a:t>
            </a:r>
            <a:r>
              <a:rPr lang="en-US" dirty="0" err="1"/>
              <a:t>Turtlebots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Become familiar with the </a:t>
            </a:r>
            <a:r>
              <a:rPr lang="en-US" dirty="0" err="1"/>
              <a:t>Turtlebot</a:t>
            </a:r>
            <a:r>
              <a:rPr lang="en-US" dirty="0"/>
              <a:t> hardware.</a:t>
            </a:r>
          </a:p>
          <a:p>
            <a:r>
              <a:rPr lang="en-US" dirty="0"/>
              <a:t>Gain a basic understanding of the </a:t>
            </a:r>
            <a:r>
              <a:rPr lang="en-US" dirty="0" err="1"/>
              <a:t>Turtlebot</a:t>
            </a:r>
            <a:r>
              <a:rPr lang="en-US" dirty="0"/>
              <a:t> software. </a:t>
            </a:r>
          </a:p>
          <a:p>
            <a:r>
              <a:rPr lang="en-US" dirty="0"/>
              <a:t>Use basic tools for interacting with the </a:t>
            </a:r>
            <a:r>
              <a:rPr lang="en-US" dirty="0" err="1"/>
              <a:t>Turtlebot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Turtlebots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~$5,000 collection of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BE CAREFUL WITH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Lots</a:t>
            </a:r>
            <a:r>
              <a:rPr lang="en-US" dirty="0"/>
              <a:t> of things changed for this course, so please cooperate with us today. This will be a painful section for all of us!</a:t>
            </a:r>
          </a:p>
          <a:p>
            <a:r>
              <a:rPr lang="en-US" dirty="0"/>
              <a:t>Have no fear, section grades are based on attendance and presence of submission </a:t>
            </a:r>
            <a:r>
              <a:rPr lang="en-US" i="1" dirty="0"/>
              <a:t>by</a:t>
            </a:r>
            <a:r>
              <a:rPr lang="en-US" dirty="0"/>
              <a:t> </a:t>
            </a:r>
            <a:r>
              <a:rPr lang="en-US" i="1" dirty="0"/>
              <a:t>the end of your section day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B249-A6C8-2C4B-BF18-3CF481D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Turtlebot</a:t>
            </a:r>
            <a:r>
              <a:rPr lang="en-US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850B-B622-7644-B048-249B756F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connected to one routers set up today, please get the router information from the CA (who should write down the SSID and password on the whiteboard)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computer must be connected to the same router as the </a:t>
            </a:r>
            <a:r>
              <a:rPr lang="en-US" dirty="0" err="1"/>
              <a:t>turtlebot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D41B-88FC-2148-A909-91C61EA5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FC35-5277-194E-AB7E-FD89FD4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AF2-C099-E246-BC2E-DBBADE5D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start thinking about and forming groups of 3-4 for the final project.</a:t>
            </a:r>
          </a:p>
          <a:p>
            <a:r>
              <a:rPr lang="en-US" dirty="0"/>
              <a:t>They do not have to be in your section.</a:t>
            </a:r>
          </a:p>
          <a:p>
            <a:r>
              <a:rPr lang="en-US" dirty="0"/>
              <a:t>They do not have to be in the same course code.</a:t>
            </a:r>
          </a:p>
          <a:p>
            <a:r>
              <a:rPr lang="en-US" dirty="0"/>
              <a:t>We’ll have a signup sheet later.</a:t>
            </a:r>
          </a:p>
          <a:p>
            <a:endParaRPr lang="en-US" dirty="0"/>
          </a:p>
          <a:p>
            <a:r>
              <a:rPr lang="en-US" dirty="0"/>
              <a:t>The reason we’re asking you to think about this now is because the next homework will have a group component (more details to follow!).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E289-BC67-6C4B-989E-AF299F1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getting your computers connected to the </a:t>
            </a:r>
            <a:r>
              <a:rPr lang="en-US" dirty="0" err="1"/>
              <a:t>Turtlebots</a:t>
            </a:r>
            <a:r>
              <a:rPr lang="en-US" dirty="0"/>
              <a:t> and able to interact with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11160</TotalTime>
  <Words>239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AA274</vt:lpstr>
      <vt:lpstr>Principles of Robot Autonomy I</vt:lpstr>
      <vt:lpstr>Aims</vt:lpstr>
      <vt:lpstr>Turtlebots</vt:lpstr>
      <vt:lpstr>Turtlebot Networking</vt:lpstr>
      <vt:lpstr>Final Project Groups</vt:lpstr>
      <vt:lpstr>Section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Microsoft Office User</cp:lastModifiedBy>
  <cp:revision>245</cp:revision>
  <cp:lastPrinted>2019-10-14T17:10:27Z</cp:lastPrinted>
  <dcterms:created xsi:type="dcterms:W3CDTF">2017-01-06T12:29:52Z</dcterms:created>
  <dcterms:modified xsi:type="dcterms:W3CDTF">2019-10-15T01:40:24Z</dcterms:modified>
</cp:coreProperties>
</file>