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301" r:id="rId2"/>
    <p:sldId id="299" r:id="rId3"/>
    <p:sldId id="286" r:id="rId4"/>
    <p:sldId id="293" r:id="rId5"/>
    <p:sldId id="297" r:id="rId6"/>
    <p:sldId id="29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CC25E8B-7885-9143-B6A6-C663038D90BB}">
          <p14:sldIdLst>
            <p14:sldId id="301"/>
            <p14:sldId id="299"/>
            <p14:sldId id="286"/>
            <p14:sldId id="293"/>
            <p14:sldId id="297"/>
            <p14:sldId id="29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61"/>
    <p:restoredTop sz="86400"/>
  </p:normalViewPr>
  <p:slideViewPr>
    <p:cSldViewPr snapToGrid="0" snapToObjects="1">
      <p:cViewPr varScale="1">
        <p:scale>
          <a:sx n="88" d="100"/>
          <a:sy n="88" d="100"/>
        </p:scale>
        <p:origin x="12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D6F028-2067-3740-AA48-A91E93570B1D}" type="datetimeFigureOut">
              <a:rPr lang="en-US" smtClean="0"/>
              <a:t>11/3/19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B2D7EC-928D-0645-AAE8-498D7443D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72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B2D7EC-928D-0645-AAE8-498D7443D60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827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B2D7EC-928D-0645-AAE8-498D7443D60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022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1F273-EF2F-3941-BBF8-D365CB27DD6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274320"/>
          </a:xfrm>
          <a:prstGeom prst="rect">
            <a:avLst/>
          </a:prstGeom>
          <a:solidFill>
            <a:srgbClr val="9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013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542090"/>
            <a:ext cx="2743200" cy="365125"/>
          </a:xfrm>
        </p:spPr>
        <p:txBody>
          <a:bodyPr/>
          <a:lstStyle/>
          <a:p>
            <a:fld id="{8AA1F273-EF2F-3941-BBF8-D365CB27DD6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274320"/>
          </a:xfrm>
          <a:prstGeom prst="rect">
            <a:avLst/>
          </a:prstGeom>
          <a:solidFill>
            <a:srgbClr val="9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804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1F273-EF2F-3941-BBF8-D365CB27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964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Principles of Robot Autonomy 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Final Project Group Logistics</a:t>
            </a:r>
          </a:p>
          <a:p>
            <a:r>
              <a:rPr lang="en-US" dirty="0"/>
              <a:t>Section 6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87942"/>
            <a:ext cx="12192000" cy="117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301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2FC35-5277-194E-AB7E-FD89FD498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 Group Logistics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E3AF2-C099-E246-BC2E-DBBADE5D0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need to have finalized your groups of 3-4 for the final project.</a:t>
            </a:r>
          </a:p>
          <a:p>
            <a:endParaRPr lang="en-US" dirty="0"/>
          </a:p>
          <a:p>
            <a:r>
              <a:rPr lang="en-US" dirty="0"/>
              <a:t>They do not have to be in your section.</a:t>
            </a:r>
          </a:p>
          <a:p>
            <a:r>
              <a:rPr lang="en-US" dirty="0"/>
              <a:t>They do not have to be in the same course code.</a:t>
            </a:r>
          </a:p>
          <a:p>
            <a:r>
              <a:rPr lang="en-US" dirty="0"/>
              <a:t>Place your information in the signup sheet if you haven’t!</a:t>
            </a:r>
          </a:p>
          <a:p>
            <a:pPr lvl="1"/>
            <a:r>
              <a:rPr lang="en-US" dirty="0"/>
              <a:t>Email Toki and myself if you haven’t received your </a:t>
            </a:r>
            <a:r>
              <a:rPr lang="en-US" dirty="0" err="1"/>
              <a:t>Genbu</a:t>
            </a:r>
            <a:r>
              <a:rPr lang="en-US" dirty="0"/>
              <a:t> login details yet!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1BE289-BC67-6C4B-989E-AF299F1F0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1F273-EF2F-3941-BBF8-D365CB27DD6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246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Principles of Robot Autonomy 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Section 6: Continuing Section 5 and </a:t>
            </a:r>
            <a:r>
              <a:rPr lang="en-US" dirty="0" err="1"/>
              <a:t>rosbags</a:t>
            </a:r>
            <a:r>
              <a:rPr lang="en-US" dirty="0"/>
              <a:t>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87942"/>
            <a:ext cx="12192000" cy="117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471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E746B-FC08-034D-B83B-EE32D93A1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9BCB7-E167-6F4C-8591-46C087848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Continue any work you haven’t accomplished from last section</a:t>
            </a:r>
          </a:p>
          <a:p>
            <a:pPr lvl="1"/>
            <a:r>
              <a:rPr lang="en-US" dirty="0"/>
              <a:t>Very useful to do this now way before the due date for the final project!</a:t>
            </a:r>
          </a:p>
          <a:p>
            <a:r>
              <a:rPr lang="en-US" dirty="0"/>
              <a:t>Become familiar with </a:t>
            </a:r>
            <a:r>
              <a:rPr lang="en-US" dirty="0" err="1"/>
              <a:t>rosbag</a:t>
            </a:r>
            <a:r>
              <a:rPr lang="en-US" dirty="0"/>
              <a:t> and its commands</a:t>
            </a:r>
          </a:p>
          <a:p>
            <a:pPr lvl="1"/>
            <a:r>
              <a:rPr lang="en-US" dirty="0"/>
              <a:t>A very useful post-hoc debugging tool!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A874DE-ED18-4343-A651-5FB5E9C4F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1F273-EF2F-3941-BBF8-D365CB27DD6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569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78DEB-5C80-954E-B976-4E1EDFD22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rosbags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0A8D7-E889-0143-9300-5C075D2E3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Say you’re running your robot and something goes wrong</a:t>
            </a:r>
          </a:p>
          <a:p>
            <a:pPr lvl="1"/>
            <a:r>
              <a:rPr lang="en-US" dirty="0"/>
              <a:t>E.g. The velocity is always 5 cm/s slower than you expected</a:t>
            </a:r>
          </a:p>
          <a:p>
            <a:r>
              <a:rPr lang="en-US" dirty="0"/>
              <a:t>How could you record data during running and analyze it later?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rosbag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/>
              <a:t>rosbags</a:t>
            </a:r>
            <a:r>
              <a:rPr lang="en-US" dirty="0"/>
              <a:t> are so named because they are “bags” of </a:t>
            </a:r>
            <a:r>
              <a:rPr lang="en-US"/>
              <a:t>ROS data</a:t>
            </a:r>
            <a:endParaRPr lang="en-US" dirty="0"/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This tool allows you to record live data coming in during operation for later playback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B59E5B-1B1C-5A4E-8EEF-83195F012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1F273-EF2F-3941-BBF8-D365CB27DD6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192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7F7BA-7EFA-9C42-BE47-E7A74C3DC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BC2E3-DDA0-F84E-976A-A0D099650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Focuses on getting you caught up from last section</a:t>
            </a:r>
          </a:p>
          <a:p>
            <a:r>
              <a:rPr lang="en-US" dirty="0"/>
              <a:t>Introduces you to </a:t>
            </a:r>
            <a:r>
              <a:rPr lang="en-US" dirty="0" err="1"/>
              <a:t>rosbag</a:t>
            </a:r>
            <a:r>
              <a:rPr lang="en-US" dirty="0"/>
              <a:t>, a useful post-hoc debugging and analysis tool.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7E5013-B4AA-FB4B-9CBA-7478F7074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1F273-EF2F-3941-BBF8-D365CB27DD6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254115"/>
      </p:ext>
    </p:extLst>
  </p:cSld>
  <p:clrMapOvr>
    <a:masterClrMapping/>
  </p:clrMapOvr>
</p:sld>
</file>

<file path=ppt/theme/theme1.xml><?xml version="1.0" encoding="utf-8"?>
<a:theme xmlns:a="http://schemas.openxmlformats.org/drawingml/2006/main" name="AA274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11181</TotalTime>
  <Words>227</Words>
  <Application>Microsoft Macintosh PowerPoint</Application>
  <PresentationFormat>Widescreen</PresentationFormat>
  <Paragraphs>33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AA274</vt:lpstr>
      <vt:lpstr>Principles of Robot Autonomy I</vt:lpstr>
      <vt:lpstr>Final Project Group Logistics</vt:lpstr>
      <vt:lpstr>Principles of Robot Autonomy I</vt:lpstr>
      <vt:lpstr>Aims</vt:lpstr>
      <vt:lpstr>rosbags</vt:lpstr>
      <vt:lpstr>Section 6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 274 Principles of Robotic Autonomy</dc:title>
  <dc:creator>Marco Pavone</dc:creator>
  <cp:lastModifiedBy>Microsoft Office User</cp:lastModifiedBy>
  <cp:revision>259</cp:revision>
  <cp:lastPrinted>2019-10-14T17:10:27Z</cp:lastPrinted>
  <dcterms:created xsi:type="dcterms:W3CDTF">2017-01-06T12:29:52Z</dcterms:created>
  <dcterms:modified xsi:type="dcterms:W3CDTF">2019-11-04T07:54:00Z</dcterms:modified>
</cp:coreProperties>
</file>