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70" r:id="rId15"/>
    <p:sldId id="2146847062" r:id="rId16"/>
    <p:sldId id="2146847055" r:id="rId17"/>
    <p:sldId id="2146847059" r:id="rId18"/>
    <p:sldId id="2146847069" r:id="rId19"/>
    <p:sldId id="214684706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ncy-Murugaraj/Travel-AI-Agent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Travel planner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9055" y="4152732"/>
            <a:ext cx="798018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Princy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Murugaraj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Princy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Murugaraj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Amity University(CSE)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07F647-295E-6E8A-7210-0198AC75F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683" y="1078363"/>
            <a:ext cx="8550659" cy="50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61D7-86C3-46C2-01B1-30AAA6A0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C9D59F-EC92-3F84-B41B-30C3E8436A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7242" y="1833516"/>
            <a:ext cx="1193115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built and deployed an AI-powered travel planner using IBM Cloud and Granite models.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agent can generate personalized itineraries, respond to travel queries, and suggest destinations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in real-time.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Demonstrated smooth integration of APIs (maps, weather, etc.) for dynamic travel recommendations.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interactive user experience through chat-based planning interface.</a:t>
            </a:r>
          </a:p>
        </p:txBody>
      </p:sp>
    </p:spTree>
    <p:extLst>
      <p:ext uri="{BB962C8B-B14F-4D97-AF65-F5344CB8AC3E}">
        <p14:creationId xmlns:p14="http://schemas.microsoft.com/office/powerpoint/2010/main" val="4238829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3A3D8F2-8BCE-0926-A73F-4C0AB5FE01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9368" y="1949559"/>
            <a:ext cx="1205381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AI Travel Agent revolutionizes trip planning by combining intelligence, speed, and personalization.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transforms complex travel decisions into simple, conversational interactions.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Powered by IBM Cloud and Granite models, it delivers real-time, user-focused travel solutions.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smart, scalable, and reliable assistant that’s ready to redefine how we explore the world.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6B3374B-C542-DAC2-2C52-2606A6E6D8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7647" y="1690063"/>
            <a:ext cx="1202752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Voice-Enabled Assistant: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voice commands for hands-free travel planning on the go.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Multi-Language Support: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Make travel accessible across regions with localized language options.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Group Planning: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Coordinate group itineraries, shared bookings, and split budgets seamlessly.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Recommendations: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Suggest hidden gems based on traveler behavior and preferences.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AR/VR: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 virtual previews of destinations, hotels, and experiences.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Travel CRM for Agencies: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Expand as a full-suite solution for travel businesses and tour operators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581192" y="1131216"/>
            <a:ext cx="1561581" cy="1480009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tx1"/>
                </a:solidFill>
              </a:rPr>
              <a:t>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1582F-4BE9-7326-8357-8EC806738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202" y="1363496"/>
            <a:ext cx="7156614" cy="530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0088" y="901439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2</a:t>
            </a:r>
            <a:r>
              <a:rPr lang="en-IN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0D42A3-6395-7065-B2C7-C3D0364BD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402" y="716437"/>
            <a:ext cx="8975161" cy="573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GitHub link: https:</a:t>
            </a:r>
            <a:r>
              <a:rPr lang="en-IN" dirty="0">
                <a:solidFill>
                  <a:schemeClr val="tx1"/>
                </a:solidFill>
                <a:hlinkClick r:id="rId2"/>
              </a:rPr>
              <a:t>//github.com/Princy-Murugaraj/Travel-AI-Agent.git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90" y="14938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19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1900" b="1" dirty="0">
                <a:latin typeface="Arial"/>
                <a:ea typeface="+mn-lt"/>
                <a:cs typeface="Arial"/>
              </a:rPr>
              <a:t>Technology used</a:t>
            </a:r>
          </a:p>
          <a:p>
            <a:pPr marL="305435" indent="-305435"/>
            <a:r>
              <a:rPr lang="en-US" sz="1900" b="1" dirty="0">
                <a:latin typeface="Arial"/>
                <a:ea typeface="+mn-lt"/>
                <a:cs typeface="Arial"/>
              </a:rPr>
              <a:t>IBM Cloud Services Used</a:t>
            </a:r>
            <a:endParaRPr lang="en-US" sz="1900" dirty="0">
              <a:latin typeface="Arial"/>
              <a:cs typeface="Arial"/>
            </a:endParaRPr>
          </a:p>
          <a:p>
            <a:pPr marL="305435" indent="-305435"/>
            <a:r>
              <a:rPr lang="en-US" sz="1900" b="1" dirty="0">
                <a:latin typeface="Arial"/>
                <a:ea typeface="+mn-lt"/>
                <a:cs typeface="+mn-lt"/>
              </a:rPr>
              <a:t>Wow factor </a:t>
            </a:r>
            <a:endParaRPr lang="en-US" sz="19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19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19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19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19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19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r>
              <a:rPr lang="en-US" sz="1900" b="1" dirty="0">
                <a:latin typeface="Arial"/>
                <a:ea typeface="+mn-lt"/>
                <a:cs typeface="+mn-lt"/>
              </a:rPr>
              <a:t>GitHub Link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45" y="1232452"/>
            <a:ext cx="11029615" cy="4673324"/>
          </a:xfrm>
        </p:spPr>
        <p:txBody>
          <a:bodyPr>
            <a:normAutofit fontScale="92500" lnSpcReduction="10000"/>
          </a:bodyPr>
          <a:lstStyle/>
          <a:p>
            <a:r>
              <a:rPr lang="en-US" sz="25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 – Travel Planner Agent</a:t>
            </a:r>
            <a:b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AI-powered assistant that helps users plan trips efficiently and smartly.</a:t>
            </a:r>
          </a:p>
          <a:p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real-time data to suggest destinations, build itineraries, and recommend transport &amp; stay options.</a:t>
            </a:r>
          </a:p>
          <a:p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Understands user preferences, budgets &amp; constraints to deliver personalized plans.</a:t>
            </a:r>
          </a:p>
          <a:p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 with maps, weather updates, and local guides.</a:t>
            </a:r>
          </a:p>
          <a:p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Manages bookings, alerts users to changes, and optimizes schedules dynamically.</a:t>
            </a:r>
          </a:p>
          <a:p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 complex travel planning into a seamless experience.</a:t>
            </a:r>
          </a:p>
          <a:p>
            <a:pPr marL="0" indent="0">
              <a:buNone/>
            </a:pP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IBM Cloud (Granite Models)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Natural Language Processing (NLP)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 APIs (for weather, maps, bookings etc.)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Cloud </a:t>
            </a:r>
            <a:r>
              <a:rPr lang="en-I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Watsonx</a:t>
            </a: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AI Studio</a:t>
            </a:r>
          </a:p>
          <a:p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Cloud </a:t>
            </a:r>
            <a:r>
              <a:rPr lang="en-IN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Watsonx</a:t>
            </a: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AI runtime</a:t>
            </a:r>
          </a:p>
          <a:p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Cloud Agent Lab</a:t>
            </a:r>
          </a:p>
          <a:p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Granite foundation model</a:t>
            </a:r>
          </a:p>
          <a:p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Object Storage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60B6A0A-4382-C1C6-4758-DF825DE7D2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3803" y="1655664"/>
            <a:ext cx="1191274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Real-time Travel Magic: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Instantly fetches live data to personalize destinations, routes, and stays.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 That Gets You: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Understands your budget, preferences &amp; style – plans like a pro!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All-in-One Experience: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Combines maps, weather, bookings, and local tips in one smart interface.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Chat with Your Trip Planner: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Natural conversations to plan, modify, or cancel – like talking to a real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agent.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 &amp; Adaptive: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Reacts to changes (like delays or weather) and reschedules your plans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automatically.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Stress, Just Trips: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Turns travel chaos into a smooth, seamless journey.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12C044-492A-E87C-0522-4BFB4C47B4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07528"/>
            <a:ext cx="382797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Frequent Travelers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Travel Planners/Agencies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planning group trips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Solo Travelers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Tourists visiting new places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6D902-9A65-E297-1650-14D89ADB6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03" y="1232452"/>
            <a:ext cx="9262162" cy="492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26715E-7F8F-E0C3-9078-1FBE6EF6F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248" y="1232452"/>
            <a:ext cx="6522990" cy="5100041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1273</TotalTime>
  <Words>557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Travel planner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PowerPoint Presentation</vt:lpstr>
      <vt:lpstr>GitHub Link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PRINCY MURUGARAJ</cp:lastModifiedBy>
  <cp:revision>147</cp:revision>
  <dcterms:created xsi:type="dcterms:W3CDTF">2021-05-26T16:50:10Z</dcterms:created>
  <dcterms:modified xsi:type="dcterms:W3CDTF">2025-08-01T10:59:53Z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