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0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9055" y="4152732"/>
            <a:ext cx="79801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Princy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Murugaraj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Princy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Murugaraj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Amity University(CSE)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F647-295E-6E8A-7210-0198AC75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83" y="1078363"/>
            <a:ext cx="8550659" cy="50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61D7-86C3-46C2-01B1-30AAA6A0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9D59F-EC92-3F84-B41B-30C3E8436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242" y="1833516"/>
            <a:ext cx="119311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and deployed an AI-powered travel planner using IBM Cloud and Granite models.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can generate personalized itineraries, respond to travel queries, and suggest destinations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 real-time.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smooth integration of APIs (maps, weather, etc.) for dynamic travel recommendations.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interactive user experience through chat-based planning interface.</a:t>
            </a:r>
          </a:p>
        </p:txBody>
      </p:sp>
    </p:spTree>
    <p:extLst>
      <p:ext uri="{BB962C8B-B14F-4D97-AF65-F5344CB8AC3E}">
        <p14:creationId xmlns:p14="http://schemas.microsoft.com/office/powerpoint/2010/main" val="423882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A3D8F2-8BCE-0926-A73F-4C0AB5FE0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368" y="1949559"/>
            <a:ext cx="120538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Travel Agent revolutionizes trip planning by combining intelligence, speed, and personalization.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transforms complex travel decisions into simple, conversational interactions.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IBM Cloud and Granite models, it delivers real-time, user-focused travel solutions.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smart, scalable, and reliable assistant that’s ready to redefine how we explore the world.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B3374B-C542-DAC2-2C52-2606A6E6D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647" y="1690063"/>
            <a:ext cx="1202752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Voice-Enabled Assistant: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voice commands for hands-free travel planning on the go.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travel accessible across regions with localized language options.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Group Planning: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Coordinate group itineraries, shared bookings, and split budgets seamlessly.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hidden gems based on traveler behavior and preferences.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AR/VR: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virtual previews of destinations, hotels, and experiences.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CRM for Agencies: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as a full-suite solution for travel businesses and tour operators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2" y="1131216"/>
            <a:ext cx="1561581" cy="148000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582F-4BE9-7326-8357-8EC80673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02" y="1363496"/>
            <a:ext cx="7156614" cy="53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088" y="90143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2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D42A3-6395-7065-B2C7-C3D0364B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02" y="716437"/>
            <a:ext cx="8975161" cy="5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GitHub </a:t>
            </a:r>
            <a:r>
              <a:rPr lang="en-IN" b="1">
                <a:solidFill>
                  <a:schemeClr val="tx1"/>
                </a:solidFill>
              </a:rPr>
              <a:t>link: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4938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IBM Cloud Services Used</a:t>
            </a:r>
            <a:endParaRPr lang="en-US" sz="1900" dirty="0">
              <a:latin typeface="Arial"/>
              <a:cs typeface="Arial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Wow factor </a:t>
            </a:r>
            <a:endParaRPr lang="en-US" sz="19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GitHub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5" y="123245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– Travel Planner Agent</a:t>
            </a:r>
            <a:b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AI-powered assistant that helps users plan trips efficiently and smartly.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real-time data to suggest destinations, build itineraries, and recommend transport &amp; stay options.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 user preferences, budgets &amp; constraints to deliver personalized plans.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with maps, weather updates, and local guides.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bookings, alerts users to changes, and optimizes schedules dynamically.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complex travel planning into a seamless experience.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Cloud (Granite Models)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Natural Language Processing (NLP)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APIs (for weather, maps, bookings etc.)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Studio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runtime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Agent Lab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Granite foundation model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B6A0A-4382-C1C6-4758-DF825DE7D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803" y="1655664"/>
            <a:ext cx="1191274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Travel Magic: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Instantly fetches live data to personalize destinations, routes, and stays.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That Gets You: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Understands your budget, preferences &amp; style – plans like a pro!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All-in-One Experience: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Combines maps, weather, bookings, and local tips in one smart interface.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with Your Trip Planner: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Natural conversations to plan, modify, or cancel – like talking to a real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&amp; Adaptive: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Reacts to changes (like delays or weather) and reschedules your plans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automatically.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Stress, Just Trips: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Turns travel chaos into a smooth, seamless journey.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2C044-492A-E87C-0522-4BFB4C47B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38279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Travelers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Planners/Agencies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planning group trips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Travelers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visiting new places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6D902-9A65-E297-1650-14D89ADB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03" y="1232452"/>
            <a:ext cx="9262162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6715E-7F8F-E0C3-9078-1FBE6EF6F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248" y="1232452"/>
            <a:ext cx="6522990" cy="510004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1269</TotalTime>
  <Words>546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PRINCY MURUGARAJ</cp:lastModifiedBy>
  <cp:revision>146</cp:revision>
  <dcterms:created xsi:type="dcterms:W3CDTF">2021-05-26T16:50:10Z</dcterms:created>
  <dcterms:modified xsi:type="dcterms:W3CDTF">2025-08-01T10:55:57Z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