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(7)'!$A$1</c:f>
              <c:strCache>
                <c:ptCount val="1"/>
                <c:pt idx="0">
                  <c:v>length_of_movie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'results (7)'!$A$2:$A$15</c:f>
              <c:numCache>
                <c:formatCode>General</c:formatCode>
                <c:ptCount val="14"/>
                <c:pt idx="0">
                  <c:v>54</c:v>
                </c:pt>
                <c:pt idx="1">
                  <c:v>47</c:v>
                </c:pt>
                <c:pt idx="2">
                  <c:v>46</c:v>
                </c:pt>
                <c:pt idx="3">
                  <c:v>48</c:v>
                </c:pt>
                <c:pt idx="4">
                  <c:v>50</c:v>
                </c:pt>
                <c:pt idx="5">
                  <c:v>56</c:v>
                </c:pt>
                <c:pt idx="6">
                  <c:v>53</c:v>
                </c:pt>
                <c:pt idx="7">
                  <c:v>57</c:v>
                </c:pt>
                <c:pt idx="8">
                  <c:v>51</c:v>
                </c:pt>
                <c:pt idx="9">
                  <c:v>52</c:v>
                </c:pt>
                <c:pt idx="10">
                  <c:v>58</c:v>
                </c:pt>
                <c:pt idx="11">
                  <c:v>59</c:v>
                </c:pt>
                <c:pt idx="12">
                  <c:v>49</c:v>
                </c:pt>
                <c:pt idx="1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2-40D4-8CB4-D1C1CF4371C7}"/>
            </c:ext>
          </c:extLst>
        </c:ser>
        <c:ser>
          <c:idx val="1"/>
          <c:order val="1"/>
          <c:tx>
            <c:strRef>
              <c:f>'results (7)'!$B$1</c:f>
              <c:strCache>
                <c:ptCount val="1"/>
                <c:pt idx="0">
                  <c:v>no_of_movies_of_that_len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'results (7)'!$B$2:$B$15</c:f>
              <c:numCache>
                <c:formatCode>General</c:formatCode>
                <c:ptCount val="14"/>
                <c:pt idx="0">
                  <c:v>33</c:v>
                </c:pt>
                <c:pt idx="1">
                  <c:v>47</c:v>
                </c:pt>
                <c:pt idx="2">
                  <c:v>30</c:v>
                </c:pt>
                <c:pt idx="3">
                  <c:v>46</c:v>
                </c:pt>
                <c:pt idx="4">
                  <c:v>42</c:v>
                </c:pt>
                <c:pt idx="5">
                  <c:v>27</c:v>
                </c:pt>
                <c:pt idx="6">
                  <c:v>52</c:v>
                </c:pt>
                <c:pt idx="7">
                  <c:v>40</c:v>
                </c:pt>
                <c:pt idx="8">
                  <c:v>41</c:v>
                </c:pt>
                <c:pt idx="9">
                  <c:v>41</c:v>
                </c:pt>
                <c:pt idx="10">
                  <c:v>46</c:v>
                </c:pt>
                <c:pt idx="11">
                  <c:v>37</c:v>
                </c:pt>
                <c:pt idx="12">
                  <c:v>26</c:v>
                </c:pt>
                <c:pt idx="1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12-40D4-8CB4-D1C1CF43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969008"/>
        <c:axId val="569275408"/>
      </c:barChart>
      <c:catAx>
        <c:axId val="216969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275408"/>
        <c:crosses val="autoZero"/>
        <c:auto val="1"/>
        <c:lblAlgn val="ctr"/>
        <c:lblOffset val="100"/>
        <c:noMultiLvlLbl val="0"/>
      </c:catAx>
      <c:valAx>
        <c:axId val="56927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96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length</a:t>
            </a:r>
          </a:p>
        </c:rich>
      </c:tx>
      <c:layout>
        <c:manualLayout>
          <c:xMode val="edge"/>
          <c:yMode val="edge"/>
          <c:x val="0.29201171823219069"/>
          <c:y val="4.29183830359120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'results (4)'!$B$1</c:f>
              <c:strCache>
                <c:ptCount val="1"/>
                <c:pt idx="0">
                  <c:v>filmcount_bylencat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 (4)'!$A$2:$A$5</c:f>
              <c:strCache>
                <c:ptCount val="4"/>
                <c:pt idx="0">
                  <c:v>1 hour or less</c:v>
                </c:pt>
                <c:pt idx="1">
                  <c:v>Between 1-2 hours</c:v>
                </c:pt>
                <c:pt idx="2">
                  <c:v>Between 2-3 hours</c:v>
                </c:pt>
                <c:pt idx="3">
                  <c:v>More than 3 hours</c:v>
                </c:pt>
              </c:strCache>
            </c:strRef>
          </c:cat>
          <c:val>
            <c:numRef>
              <c:f>'results (4)'!$B$2:$B$5</c:f>
              <c:numCache>
                <c:formatCode>General</c:formatCode>
                <c:ptCount val="4"/>
                <c:pt idx="0">
                  <c:v>104</c:v>
                </c:pt>
                <c:pt idx="1">
                  <c:v>439</c:v>
                </c:pt>
                <c:pt idx="2">
                  <c:v>418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A2-4E46-B76E-6F8C3A1C9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5992304"/>
        <c:axId val="601381136"/>
      </c:barChart>
      <c:catAx>
        <c:axId val="21599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81136"/>
        <c:crosses val="autoZero"/>
        <c:auto val="1"/>
        <c:lblAlgn val="ctr"/>
        <c:lblOffset val="100"/>
        <c:noMultiLvlLbl val="0"/>
      </c:catAx>
      <c:valAx>
        <c:axId val="60138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9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'results (5)'!$B$1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'results (5)'!$A$2:$A$6</c:f>
              <c:strCache>
                <c:ptCount val="5"/>
                <c:pt idx="0">
                  <c:v>PG-13</c:v>
                </c:pt>
                <c:pt idx="1">
                  <c:v>R</c:v>
                </c:pt>
                <c:pt idx="2">
                  <c:v>PG</c:v>
                </c:pt>
                <c:pt idx="3">
                  <c:v>NC-17</c:v>
                </c:pt>
                <c:pt idx="4">
                  <c:v>G</c:v>
                </c:pt>
              </c:strCache>
            </c:strRef>
          </c:cat>
          <c:val>
            <c:numRef>
              <c:f>'results (5)'!$B$2:$B$6</c:f>
              <c:numCache>
                <c:formatCode>General</c:formatCode>
                <c:ptCount val="5"/>
                <c:pt idx="0">
                  <c:v>223</c:v>
                </c:pt>
                <c:pt idx="1">
                  <c:v>195</c:v>
                </c:pt>
                <c:pt idx="2">
                  <c:v>194</c:v>
                </c:pt>
                <c:pt idx="3">
                  <c:v>210</c:v>
                </c:pt>
                <c:pt idx="4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6-4B84-9249-4791C6B90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79475920"/>
        <c:axId val="679475280"/>
        <c:axId val="0"/>
      </c:bar3DChart>
      <c:catAx>
        <c:axId val="67947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75280"/>
        <c:crosses val="autoZero"/>
        <c:auto val="1"/>
        <c:lblAlgn val="ctr"/>
        <c:lblOffset val="100"/>
        <c:noMultiLvlLbl val="0"/>
      </c:catAx>
      <c:valAx>
        <c:axId val="67947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7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no.of</a:t>
            </a:r>
            <a:r>
              <a:rPr lang="en-IN" baseline="0"/>
              <a:t> movie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'results (6)'!$B$1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'results (6)'!$A$2:$A$6</c:f>
              <c:strCache>
                <c:ptCount val="5"/>
                <c:pt idx="0">
                  <c:v>Kenneth</c:v>
                </c:pt>
                <c:pt idx="1">
                  <c:v>Penelope</c:v>
                </c:pt>
                <c:pt idx="2">
                  <c:v>Jayne</c:v>
                </c:pt>
                <c:pt idx="3">
                  <c:v>Matthew</c:v>
                </c:pt>
                <c:pt idx="4">
                  <c:v>Julia</c:v>
                </c:pt>
              </c:strCache>
            </c:strRef>
          </c:cat>
          <c:val>
            <c:numRef>
              <c:f>'results (6)'!$B$2:$B$6</c:f>
              <c:numCache>
                <c:formatCode>General</c:formatCode>
                <c:ptCount val="5"/>
                <c:pt idx="0">
                  <c:v>103</c:v>
                </c:pt>
                <c:pt idx="1">
                  <c:v>102</c:v>
                </c:pt>
                <c:pt idx="2">
                  <c:v>90</c:v>
                </c:pt>
                <c:pt idx="3">
                  <c:v>89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6-48BD-9354-956E6B1E2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1409936"/>
        <c:axId val="559934704"/>
        <c:axId val="0"/>
      </c:bar3DChart>
      <c:catAx>
        <c:axId val="60140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934704"/>
        <c:crosses val="autoZero"/>
        <c:auto val="1"/>
        <c:lblAlgn val="ctr"/>
        <c:lblOffset val="100"/>
        <c:noMultiLvlLbl val="0"/>
      </c:catAx>
      <c:valAx>
        <c:axId val="55993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0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252276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Here blue colour represent the length of movie and orange colour represent the number of movie of that length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 a query which fetch length of movie and number of movies of that particular length in our query length of movie is less the 60</a:t>
            </a: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.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4C25C3-4308-4001-A1A7-940EC03EF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463410"/>
              </p:ext>
            </p:extLst>
          </p:nvPr>
        </p:nvGraphicFramePr>
        <p:xfrm>
          <a:off x="697230" y="1783080"/>
          <a:ext cx="3874770" cy="2489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600200"/>
            <a:ext cx="260277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We can see most of the movie time length is between 1-2 hrs or 2-3 hrs.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There are very few movies having time length more than 3 hrs.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60020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91440" y="-1"/>
            <a:ext cx="9144000" cy="1213745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tx2"/>
                </a:solidFill>
              </a:rPr>
              <a:t>Write a query you to create a count of movies in each of the 4 filmlen_groups:1      hour </a:t>
            </a:r>
            <a:r>
              <a:rPr lang="en-US" sz="1800" dirty="0">
                <a:solidFill>
                  <a:schemeClr val="tx2"/>
                </a:solidFill>
              </a:rPr>
              <a:t>or</a:t>
            </a:r>
            <a:r>
              <a:rPr lang="en-US" sz="2000" dirty="0">
                <a:solidFill>
                  <a:schemeClr val="tx2"/>
                </a:solidFill>
              </a:rPr>
              <a:t> less, Between 1-2 hours, Between 2-3 hours, More than 3 </a:t>
            </a:r>
            <a:r>
              <a:rPr lang="en-US" sz="2000" dirty="0" err="1">
                <a:solidFill>
                  <a:schemeClr val="tx2"/>
                </a:solidFill>
              </a:rPr>
              <a:t>hrs</a:t>
            </a:r>
            <a:endParaRPr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DBEDF8-AE7C-4919-A092-753D8BC9C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658581"/>
              </p:ext>
            </p:extLst>
          </p:nvPr>
        </p:nvGraphicFramePr>
        <p:xfrm>
          <a:off x="800100" y="1600200"/>
          <a:ext cx="3771900" cy="2686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680710" y="1418450"/>
            <a:ext cx="254889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Here all the 1000 movie are divi</a:t>
            </a: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ed </a:t>
            </a: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according to their rating.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 a query which divide total movie as per their rating.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6ACE59-F9C0-461F-8BB7-54D7B8AE3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790431"/>
              </p:ext>
            </p:extLst>
          </p:nvPr>
        </p:nvGraphicFramePr>
        <p:xfrm>
          <a:off x="586200" y="1583150"/>
          <a:ext cx="41343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703570" y="1418450"/>
            <a:ext cx="258318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Here   we print top 5 actors who perform maximum </a:t>
            </a:r>
            <a:r>
              <a:rPr lang="en-IN" dirty="0" err="1">
                <a:latin typeface="Open Sans"/>
                <a:ea typeface="Open Sans"/>
                <a:cs typeface="Open Sans"/>
                <a:sym typeface="Open Sans"/>
              </a:rPr>
              <a:t>movie,in</a:t>
            </a: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 our output </a:t>
            </a:r>
            <a:r>
              <a:rPr lang="en-IN" dirty="0" err="1">
                <a:latin typeface="Open Sans"/>
                <a:ea typeface="Open Sans"/>
                <a:cs typeface="Open Sans"/>
                <a:sym typeface="Open Sans"/>
              </a:rPr>
              <a:t>kenneth</a:t>
            </a: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  perform maximum movie 103 then Penelope 102,then </a:t>
            </a:r>
            <a:r>
              <a:rPr lang="en-IN" dirty="0" err="1">
                <a:latin typeface="Open Sans"/>
                <a:ea typeface="Open Sans"/>
                <a:cs typeface="Open Sans"/>
                <a:sym typeface="Open Sans"/>
              </a:rPr>
              <a:t>jyane</a:t>
            </a: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 90,then </a:t>
            </a:r>
            <a:r>
              <a:rPr lang="en-IN" dirty="0" err="1">
                <a:latin typeface="Open Sans"/>
                <a:ea typeface="Open Sans"/>
                <a:cs typeface="Open Sans"/>
                <a:sym typeface="Open Sans"/>
              </a:rPr>
              <a:t>methew</a:t>
            </a: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 89 and Julia 88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Write a sql query to print the </a:t>
            </a:r>
            <a:r>
              <a:rPr lang="en-I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5 names of the actor who did maximum movies in descending order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220D7B-9044-44A5-9FE8-C04B8FE90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341022"/>
              </p:ext>
            </p:extLst>
          </p:nvPr>
        </p:nvGraphicFramePr>
        <p:xfrm>
          <a:off x="459600" y="1583150"/>
          <a:ext cx="4341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203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Write a query which fetch length of movie and number of movies of that particular length in our query length of movie is less the 60 .</vt:lpstr>
      <vt:lpstr>Write a query you to create a count of movies in each of the 4 filmlen_groups:1      hour or less, Between 1-2 hours, Between 2-3 hours, More than 3 hrs</vt:lpstr>
      <vt:lpstr>  write a query which divide total movie as per their rating.</vt:lpstr>
      <vt:lpstr>  Write a sql query to print the top 5 names of the actor who did maximum movies in descending order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princy</cp:lastModifiedBy>
  <cp:revision>8</cp:revision>
  <dcterms:modified xsi:type="dcterms:W3CDTF">2020-05-09T07:23:04Z</dcterms:modified>
</cp:coreProperties>
</file>