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2"/>
  </p:handoutMasterIdLst>
  <p:sldIdLst>
    <p:sldId id="256" r:id="rId3"/>
    <p:sldId id="257" r:id="rId4"/>
    <p:sldId id="258" r:id="rId5"/>
    <p:sldId id="259" r:id="rId7"/>
    <p:sldId id="271" r:id="rId8"/>
    <p:sldId id="270" r:id="rId9"/>
    <p:sldId id="269" r:id="rId10"/>
    <p:sldId id="260" r:id="rId11"/>
    <p:sldId id="276" r:id="rId12"/>
    <p:sldId id="273" r:id="rId13"/>
    <p:sldId id="281" r:id="rId14"/>
    <p:sldId id="272" r:id="rId15"/>
    <p:sldId id="282" r:id="rId16"/>
    <p:sldId id="280" r:id="rId17"/>
    <p:sldId id="279" r:id="rId18"/>
    <p:sldId id="283" r:id="rId19"/>
    <p:sldId id="285" r:id="rId20"/>
    <p:sldId id="262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E:\PRINCY\Data%20Course\Projects\Analyst\KPMG\KPMG_VI_New_raw_data_update_final_stage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[KPMG_VI_New_raw_data_update_final_stage1.xlsx]NC_Wealth_segment!PivotTable5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New Customer Wealth Segment by Age</a:t>
            </a:r>
          </a:p>
        </c:rich>
      </c:tx>
      <c:layout>
        <c:manualLayout>
          <c:xMode val="edge"/>
          <c:yMode val="edge"/>
          <c:x val="0.101446176579949"/>
          <c:y val="0.0097975179621162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23532485629681"/>
          <c:y val="0.320695720148525"/>
          <c:w val="0.617244382511758"/>
          <c:h val="0.417783857729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[KPMG_VI_New_raw_data_update_final_stage1.xlsx]NC_Wealth_segment!$B$3:$B$4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elete val="1"/>
          </c:dLbls>
          <c:cat>
            <c:numRef>
              <c:f>[KPMG_VI_New_raw_data_update_final_stage1.xlsx]NC_Wealth_segment!$A$5:$A$12</c:f>
              <c:numCache>
                <c:formatCode>General</c:formatCod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numCache>
            </c:numRef>
          </c:cat>
          <c:val>
            <c:numRef>
              <c:f>[KPMG_VI_New_raw_data_update_final_stage1.xlsx]NC_Wealth_segment!$B$5:$B$12</c:f>
              <c:numCache>
                <c:formatCode>General</c:formatCode>
                <c:ptCount val="7"/>
                <c:pt idx="0">
                  <c:v>42</c:v>
                </c:pt>
                <c:pt idx="1">
                  <c:v>14</c:v>
                </c:pt>
                <c:pt idx="2">
                  <c:v>51</c:v>
                </c:pt>
                <c:pt idx="3">
                  <c:v>39</c:v>
                </c:pt>
                <c:pt idx="4">
                  <c:v>34</c:v>
                </c:pt>
                <c:pt idx="5">
                  <c:v>26</c:v>
                </c:pt>
                <c:pt idx="6">
                  <c:v>9</c:v>
                </c:pt>
              </c:numCache>
            </c:numRef>
          </c:val>
        </c:ser>
        <c:ser>
          <c:idx val="1"/>
          <c:order val="1"/>
          <c:tx>
            <c:strRef>
              <c:f>[KPMG_VI_New_raw_data_update_final_stage1.xlsx]NC_Wealth_segment!$C$3:$C$4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elete val="1"/>
          </c:dLbls>
          <c:cat>
            <c:numRef>
              <c:f>[KPMG_VI_New_raw_data_update_final_stage1.xlsx]NC_Wealth_segment!$A$5:$A$12</c:f>
              <c:numCache>
                <c:formatCode>General</c:formatCod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numCache>
            </c:numRef>
          </c:cat>
          <c:val>
            <c:numRef>
              <c:f>[KPMG_VI_New_raw_data_update_final_stage1.xlsx]NC_Wealth_segment!$C$5:$C$12</c:f>
              <c:numCache>
                <c:formatCode>General</c:formatCode>
                <c:ptCount val="7"/>
                <c:pt idx="0">
                  <c:v>32</c:v>
                </c:pt>
                <c:pt idx="1">
                  <c:v>28</c:v>
                </c:pt>
                <c:pt idx="2">
                  <c:v>48</c:v>
                </c:pt>
                <c:pt idx="3">
                  <c:v>31</c:v>
                </c:pt>
                <c:pt idx="4">
                  <c:v>43</c:v>
                </c:pt>
                <c:pt idx="5">
                  <c:v>29</c:v>
                </c:pt>
                <c:pt idx="6">
                  <c:v>12</c:v>
                </c:pt>
              </c:numCache>
            </c:numRef>
          </c:val>
        </c:ser>
        <c:ser>
          <c:idx val="2"/>
          <c:order val="2"/>
          <c:tx>
            <c:strRef>
              <c:f>[KPMG_VI_New_raw_data_update_final_stage1.xlsx]NC_Wealth_segment!$D$3:$D$4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elete val="1"/>
          </c:dLbls>
          <c:cat>
            <c:numRef>
              <c:f>[KPMG_VI_New_raw_data_update_final_stage1.xlsx]NC_Wealth_segment!$A$5:$A$12</c:f>
              <c:numCache>
                <c:formatCode>General</c:formatCod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</c:numCache>
            </c:numRef>
          </c:cat>
          <c:val>
            <c:numRef>
              <c:f>[KPMG_VI_New_raw_data_update_final_stage1.xlsx]NC_Wealth_segment!$D$5:$D$12</c:f>
              <c:numCache>
                <c:formatCode>General</c:formatCode>
                <c:ptCount val="7"/>
                <c:pt idx="0">
                  <c:v>64</c:v>
                </c:pt>
                <c:pt idx="1">
                  <c:v>46</c:v>
                </c:pt>
                <c:pt idx="2">
                  <c:v>94</c:v>
                </c:pt>
                <c:pt idx="3">
                  <c:v>91</c:v>
                </c:pt>
                <c:pt idx="4">
                  <c:v>69</c:v>
                </c:pt>
                <c:pt idx="5">
                  <c:v>51</c:v>
                </c:pt>
                <c:pt idx="6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26498228"/>
        <c:axId val="293512956"/>
      </c:barChart>
      <c:catAx>
        <c:axId val="8264982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3512956"/>
        <c:crosses val="autoZero"/>
        <c:auto val="1"/>
        <c:lblAlgn val="ctr"/>
        <c:lblOffset val="100"/>
        <c:noMultiLvlLbl val="0"/>
      </c:catAx>
      <c:valAx>
        <c:axId val="2935129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Number of people by age </a:t>
                </a:r>
              </a:p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category</a:t>
                </a:r>
              </a:p>
            </c:rich>
          </c:tx>
          <c:layout>
            <c:manualLayout>
              <c:xMode val="edge"/>
              <c:yMode val="edge"/>
              <c:x val="0.158505449791377"/>
              <c:y val="0.09069515237507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64982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[KPMG_VI_New_raw_data_update_final_stage1.xlsx]RFM_Loyalty!PivotTable8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Customer Loyalty and Scores</a:t>
            </a:r>
            <a:endParaRPr lang="en-IN" altLang="en-US"/>
          </a:p>
        </c:rich>
      </c:tx>
      <c:layout>
        <c:manualLayout>
          <c:xMode val="edge"/>
          <c:yMode val="edge"/>
          <c:x val="0.252748842592593"/>
          <c:y val="0.058333332339922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06770833333333"/>
          <c:y val="0.212037037037037"/>
          <c:w val="0.358275462962963"/>
          <c:h val="0.6195370370370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[KPMG_VI_New_raw_data_update_final_stage1.xlsx]RFM_Loyalty!$B$3</c:f>
              <c:strCache>
                <c:ptCount val="1"/>
                <c:pt idx="0">
                  <c:v>Min of R_Score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[KPMG_VI_New_raw_data_update_final_stage1.xlsx]RFM_Loyalty!$A$4:$A$15</c:f>
              <c:strCache>
                <c:ptCount val="11"/>
                <c:pt idx="0">
                  <c:v>Almost_Lost_Customer</c:v>
                </c:pt>
                <c:pt idx="1">
                  <c:v>Becoming_Loyal_Customer</c:v>
                </c:pt>
                <c:pt idx="2">
                  <c:v>Diamond_Customer</c:v>
                </c:pt>
                <c:pt idx="3">
                  <c:v>Evasive_Customer</c:v>
                </c:pt>
                <c:pt idx="4">
                  <c:v>High_Risk_Customer</c:v>
                </c:pt>
                <c:pt idx="5">
                  <c:v>Late_Bloomer</c:v>
                </c:pt>
                <c:pt idx="6">
                  <c:v>Losing_Customer</c:v>
                </c:pt>
                <c:pt idx="7">
                  <c:v>Lost_Customer</c:v>
                </c:pt>
                <c:pt idx="8">
                  <c:v>Potential_Customer</c:v>
                </c:pt>
                <c:pt idx="9">
                  <c:v>Recent_Customer</c:v>
                </c:pt>
                <c:pt idx="10">
                  <c:v>Very_Loyal_Cutomer</c:v>
                </c:pt>
              </c:strCache>
            </c:strRef>
          </c:cat>
          <c:val>
            <c:numRef>
              <c:f>[KPMG_VI_New_raw_data_update_final_stage1.xlsx]RFM_Loyalty!$B$4:$B$15</c:f>
              <c:numCache>
                <c:formatCode>General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</c:numCache>
            </c:numRef>
          </c:val>
        </c:ser>
        <c:ser>
          <c:idx val="1"/>
          <c:order val="1"/>
          <c:tx>
            <c:strRef>
              <c:f>[KPMG_VI_New_raw_data_update_final_stage1.xlsx]RFM_Loyalty!$C$3</c:f>
              <c:strCache>
                <c:ptCount val="1"/>
                <c:pt idx="0">
                  <c:v>Min of F_Score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[KPMG_VI_New_raw_data_update_final_stage1.xlsx]RFM_Loyalty!$A$4:$A$15</c:f>
              <c:strCache>
                <c:ptCount val="11"/>
                <c:pt idx="0">
                  <c:v>Almost_Lost_Customer</c:v>
                </c:pt>
                <c:pt idx="1">
                  <c:v>Becoming_Loyal_Customer</c:v>
                </c:pt>
                <c:pt idx="2">
                  <c:v>Diamond_Customer</c:v>
                </c:pt>
                <c:pt idx="3">
                  <c:v>Evasive_Customer</c:v>
                </c:pt>
                <c:pt idx="4">
                  <c:v>High_Risk_Customer</c:v>
                </c:pt>
                <c:pt idx="5">
                  <c:v>Late_Bloomer</c:v>
                </c:pt>
                <c:pt idx="6">
                  <c:v>Losing_Customer</c:v>
                </c:pt>
                <c:pt idx="7">
                  <c:v>Lost_Customer</c:v>
                </c:pt>
                <c:pt idx="8">
                  <c:v>Potential_Customer</c:v>
                </c:pt>
                <c:pt idx="9">
                  <c:v>Recent_Customer</c:v>
                </c:pt>
                <c:pt idx="10">
                  <c:v>Very_Loyal_Cutomer</c:v>
                </c:pt>
              </c:strCache>
            </c:strRef>
          </c:cat>
          <c:val>
            <c:numRef>
              <c:f>[KPMG_VI_New_raw_data_update_final_stage1.xlsx]RFM_Loyalty!$C$4:$C$15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</c:ser>
        <c:ser>
          <c:idx val="2"/>
          <c:order val="2"/>
          <c:tx>
            <c:strRef>
              <c:f>[KPMG_VI_New_raw_data_update_final_stage1.xlsx]RFM_Loyalty!$D$3</c:f>
              <c:strCache>
                <c:ptCount val="1"/>
                <c:pt idx="0">
                  <c:v>Min of M_Score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[KPMG_VI_New_raw_data_update_final_stage1.xlsx]RFM_Loyalty!$A$4:$A$15</c:f>
              <c:strCache>
                <c:ptCount val="11"/>
                <c:pt idx="0">
                  <c:v>Almost_Lost_Customer</c:v>
                </c:pt>
                <c:pt idx="1">
                  <c:v>Becoming_Loyal_Customer</c:v>
                </c:pt>
                <c:pt idx="2">
                  <c:v>Diamond_Customer</c:v>
                </c:pt>
                <c:pt idx="3">
                  <c:v>Evasive_Customer</c:v>
                </c:pt>
                <c:pt idx="4">
                  <c:v>High_Risk_Customer</c:v>
                </c:pt>
                <c:pt idx="5">
                  <c:v>Late_Bloomer</c:v>
                </c:pt>
                <c:pt idx="6">
                  <c:v>Losing_Customer</c:v>
                </c:pt>
                <c:pt idx="7">
                  <c:v>Lost_Customer</c:v>
                </c:pt>
                <c:pt idx="8">
                  <c:v>Potential_Customer</c:v>
                </c:pt>
                <c:pt idx="9">
                  <c:v>Recent_Customer</c:v>
                </c:pt>
                <c:pt idx="10">
                  <c:v>Very_Loyal_Cutomer</c:v>
                </c:pt>
              </c:strCache>
            </c:strRef>
          </c:cat>
          <c:val>
            <c:numRef>
              <c:f>[KPMG_VI_New_raw_data_update_final_stage1.xlsx]RFM_Loyalty!$D$4:$D$15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0"/>
        <c:axId val="940521901"/>
        <c:axId val="926978104"/>
      </c:barChart>
      <c:catAx>
        <c:axId val="940521901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Customer_loyalty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926978104"/>
        <c:crosses val="autoZero"/>
        <c:auto val="1"/>
        <c:lblAlgn val="ctr"/>
        <c:lblOffset val="100"/>
        <c:noMultiLvlLbl val="0"/>
      </c:catAx>
      <c:valAx>
        <c:axId val="926978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RFM Value Assigned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94052190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4761077324066"/>
          <c:y val="0.37289698087116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Recency Vs Montary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[KPMG_VI_New_raw_data_update_final_stage1.xlsx]RFM_Scatter!$H$3</c:f>
              <c:strCache>
                <c:ptCount val="1"/>
                <c:pt idx="0">
                  <c:v>Sum of Profit</c:v>
                </c:pt>
              </c:strCache>
            </c:strRef>
          </c:tx>
          <c:spPr>
            <a:ln w="19050" cap="rnd">
              <a:noFill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dLbls>
            <c:delete val="1"/>
          </c:dLbls>
          <c:xVal>
            <c:numRef>
              <c:f>[KPMG_VI_New_raw_data_update_final_stage1.xlsx]RFM_Scatter!$G$4:$G$3496</c:f>
              <c:numCache>
                <c:formatCode>General</c:formatCode>
                <c:ptCount val="3493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113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98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4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33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61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63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21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130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76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67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15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5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34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9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55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21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66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52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137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2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31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181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15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2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29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</c:numCache>
            </c:numRef>
          </c:xVal>
          <c:yVal>
            <c:numRef>
              <c:f>[KPMG_VI_New_raw_data_update_final_stage1.xlsx]RFM_Scatter!$H$4:$H$3496</c:f>
              <c:numCache>
                <c:formatCode>General</c:formatCode>
                <c:ptCount val="3493"/>
                <c:pt idx="0">
                  <c:v>3018.09</c:v>
                </c:pt>
                <c:pt idx="1">
                  <c:v>2226.26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220.11</c:v>
                </c:pt>
                <c:pt idx="7">
                  <c:v>5364.39</c:v>
                </c:pt>
                <c:pt idx="8">
                  <c:v>2353.11</c:v>
                </c:pt>
                <c:pt idx="9">
                  <c:v>3358.28</c:v>
                </c:pt>
                <c:pt idx="10">
                  <c:v>3091.56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2015.61</c:v>
                </c:pt>
                <c:pt idx="17">
                  <c:v>3543.38</c:v>
                </c:pt>
                <c:pt idx="18">
                  <c:v>1736.45</c:v>
                </c:pt>
                <c:pt idx="19">
                  <c:v>3608.28</c:v>
                </c:pt>
                <c:pt idx="20">
                  <c:v>4229.41</c:v>
                </c:pt>
                <c:pt idx="21">
                  <c:v>5159.84</c:v>
                </c:pt>
                <c:pt idx="22">
                  <c:v>4376.15</c:v>
                </c:pt>
                <c:pt idx="23">
                  <c:v>3689.35</c:v>
                </c:pt>
                <c:pt idx="24">
                  <c:v>5333.66</c:v>
                </c:pt>
                <c:pt idx="25">
                  <c:v>268.24</c:v>
                </c:pt>
                <c:pt idx="26">
                  <c:v>3274.25</c:v>
                </c:pt>
                <c:pt idx="27">
                  <c:v>3366.56</c:v>
                </c:pt>
                <c:pt idx="28">
                  <c:v>6175.3</c:v>
                </c:pt>
                <c:pt idx="29">
                  <c:v>2633.95</c:v>
                </c:pt>
                <c:pt idx="30">
                  <c:v>426.11</c:v>
                </c:pt>
                <c:pt idx="31">
                  <c:v>2823.12</c:v>
                </c:pt>
                <c:pt idx="32">
                  <c:v>5294.27</c:v>
                </c:pt>
                <c:pt idx="33">
                  <c:v>4825.59</c:v>
                </c:pt>
                <c:pt idx="34">
                  <c:v>3706.51</c:v>
                </c:pt>
                <c:pt idx="35">
                  <c:v>204.36</c:v>
                </c:pt>
                <c:pt idx="36">
                  <c:v>6338.49</c:v>
                </c:pt>
                <c:pt idx="37">
                  <c:v>2025.34</c:v>
                </c:pt>
                <c:pt idx="38">
                  <c:v>6085.17</c:v>
                </c:pt>
                <c:pt idx="39">
                  <c:v>3272.7</c:v>
                </c:pt>
                <c:pt idx="40">
                  <c:v>4698.89</c:v>
                </c:pt>
                <c:pt idx="41">
                  <c:v>427.04</c:v>
                </c:pt>
                <c:pt idx="42">
                  <c:v>3619.95</c:v>
                </c:pt>
                <c:pt idx="43">
                  <c:v>4768.28</c:v>
                </c:pt>
                <c:pt idx="44">
                  <c:v>1048.15</c:v>
                </c:pt>
                <c:pt idx="45">
                  <c:v>1623.63</c:v>
                </c:pt>
                <c:pt idx="46">
                  <c:v>4332.19</c:v>
                </c:pt>
                <c:pt idx="47">
                  <c:v>5561.08</c:v>
                </c:pt>
                <c:pt idx="48">
                  <c:v>2636.43</c:v>
                </c:pt>
                <c:pt idx="49">
                  <c:v>4153.41</c:v>
                </c:pt>
                <c:pt idx="50">
                  <c:v>4855.4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1275.24</c:v>
                </c:pt>
                <c:pt idx="56">
                  <c:v>5117.96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</c:v>
                </c:pt>
                <c:pt idx="61">
                  <c:v>4920.88</c:v>
                </c:pt>
                <c:pt idx="62">
                  <c:v>2190.05</c:v>
                </c:pt>
                <c:pt idx="63">
                  <c:v>546.68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3842.56</c:v>
                </c:pt>
                <c:pt idx="68">
                  <c:v>5294.75</c:v>
                </c:pt>
                <c:pt idx="69">
                  <c:v>2736.9</c:v>
                </c:pt>
                <c:pt idx="70">
                  <c:v>155.65</c:v>
                </c:pt>
                <c:pt idx="71">
                  <c:v>2559.78</c:v>
                </c:pt>
                <c:pt idx="72">
                  <c:v>2316.51</c:v>
                </c:pt>
                <c:pt idx="73">
                  <c:v>966.52</c:v>
                </c:pt>
                <c:pt idx="74">
                  <c:v>4979.94</c:v>
                </c:pt>
                <c:pt idx="75">
                  <c:v>2868.16</c:v>
                </c:pt>
                <c:pt idx="76">
                  <c:v>1657.58</c:v>
                </c:pt>
                <c:pt idx="77">
                  <c:v>82.26</c:v>
                </c:pt>
                <c:pt idx="78">
                  <c:v>1860.29</c:v>
                </c:pt>
                <c:pt idx="79">
                  <c:v>5988.86</c:v>
                </c:pt>
                <c:pt idx="80">
                  <c:v>3249.02</c:v>
                </c:pt>
                <c:pt idx="81">
                  <c:v>2924.37</c:v>
                </c:pt>
                <c:pt idx="82">
                  <c:v>1798.2</c:v>
                </c:pt>
                <c:pt idx="83">
                  <c:v>2295.22</c:v>
                </c:pt>
                <c:pt idx="84">
                  <c:v>563.37</c:v>
                </c:pt>
                <c:pt idx="85">
                  <c:v>2360.09</c:v>
                </c:pt>
                <c:pt idx="86">
                  <c:v>3740.76</c:v>
                </c:pt>
                <c:pt idx="87">
                  <c:v>2534.33</c:v>
                </c:pt>
                <c:pt idx="88">
                  <c:v>5779.65</c:v>
                </c:pt>
                <c:pt idx="89">
                  <c:v>2990.73</c:v>
                </c:pt>
                <c:pt idx="90">
                  <c:v>5242.41</c:v>
                </c:pt>
                <c:pt idx="91">
                  <c:v>2967.44</c:v>
                </c:pt>
                <c:pt idx="92">
                  <c:v>2976.41</c:v>
                </c:pt>
                <c:pt idx="93">
                  <c:v>4902.21</c:v>
                </c:pt>
                <c:pt idx="94">
                  <c:v>3050.81</c:v>
                </c:pt>
                <c:pt idx="95">
                  <c:v>1135.25</c:v>
                </c:pt>
                <c:pt idx="96">
                  <c:v>4911.21</c:v>
                </c:pt>
                <c:pt idx="97">
                  <c:v>1620.75</c:v>
                </c:pt>
                <c:pt idx="98">
                  <c:v>4557.65</c:v>
                </c:pt>
                <c:pt idx="99">
                  <c:v>877.4</c:v>
                </c:pt>
                <c:pt idx="100">
                  <c:v>2589.89</c:v>
                </c:pt>
                <c:pt idx="101">
                  <c:v>2587.01</c:v>
                </c:pt>
                <c:pt idx="102">
                  <c:v>895.45</c:v>
                </c:pt>
                <c:pt idx="103">
                  <c:v>3112.8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2621.55</c:v>
                </c:pt>
                <c:pt idx="110">
                  <c:v>3014.53</c:v>
                </c:pt>
                <c:pt idx="111">
                  <c:v>5742.19</c:v>
                </c:pt>
                <c:pt idx="112">
                  <c:v>2329.49</c:v>
                </c:pt>
                <c:pt idx="113">
                  <c:v>2195.26</c:v>
                </c:pt>
                <c:pt idx="114">
                  <c:v>3135.87</c:v>
                </c:pt>
                <c:pt idx="115">
                  <c:v>2447.54</c:v>
                </c:pt>
                <c:pt idx="116">
                  <c:v>6917.34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</c:v>
                </c:pt>
                <c:pt idx="120">
                  <c:v>2892.09</c:v>
                </c:pt>
                <c:pt idx="121">
                  <c:v>2695.22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</c:v>
                </c:pt>
                <c:pt idx="132">
                  <c:v>803.89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1496.45</c:v>
                </c:pt>
                <c:pt idx="137">
                  <c:v>3377.12</c:v>
                </c:pt>
                <c:pt idx="138">
                  <c:v>5161.44</c:v>
                </c:pt>
                <c:pt idx="139">
                  <c:v>2699.9</c:v>
                </c:pt>
                <c:pt idx="140">
                  <c:v>2138.35</c:v>
                </c:pt>
                <c:pt idx="141">
                  <c:v>3917.34</c:v>
                </c:pt>
                <c:pt idx="142">
                  <c:v>2474.77</c:v>
                </c:pt>
                <c:pt idx="143">
                  <c:v>4888.02</c:v>
                </c:pt>
                <c:pt idx="144">
                  <c:v>3140.3</c:v>
                </c:pt>
                <c:pt idx="145">
                  <c:v>217.06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1680.66</c:v>
                </c:pt>
                <c:pt idx="149">
                  <c:v>2446.51</c:v>
                </c:pt>
                <c:pt idx="150">
                  <c:v>5665.41</c:v>
                </c:pt>
                <c:pt idx="151">
                  <c:v>1966.88</c:v>
                </c:pt>
                <c:pt idx="152">
                  <c:v>5522.51</c:v>
                </c:pt>
                <c:pt idx="153">
                  <c:v>683.63</c:v>
                </c:pt>
                <c:pt idx="154">
                  <c:v>1088.42</c:v>
                </c:pt>
                <c:pt idx="155">
                  <c:v>3095.37</c:v>
                </c:pt>
                <c:pt idx="156">
                  <c:v>294.01</c:v>
                </c:pt>
                <c:pt idx="157">
                  <c:v>4627.35</c:v>
                </c:pt>
                <c:pt idx="158">
                  <c:v>2935.37</c:v>
                </c:pt>
                <c:pt idx="159">
                  <c:v>2614.16</c:v>
                </c:pt>
                <c:pt idx="160">
                  <c:v>459.46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</c:v>
                </c:pt>
                <c:pt idx="164">
                  <c:v>6107.04</c:v>
                </c:pt>
                <c:pt idx="165">
                  <c:v>4063.66</c:v>
                </c:pt>
                <c:pt idx="166">
                  <c:v>5993.34</c:v>
                </c:pt>
                <c:pt idx="167">
                  <c:v>5800.6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</c:v>
                </c:pt>
                <c:pt idx="174">
                  <c:v>2170.54</c:v>
                </c:pt>
                <c:pt idx="175">
                  <c:v>3025.56</c:v>
                </c:pt>
                <c:pt idx="176">
                  <c:v>4108.6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4065.35</c:v>
                </c:pt>
                <c:pt idx="180">
                  <c:v>2365.24</c:v>
                </c:pt>
                <c:pt idx="181">
                  <c:v>5409.12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</c:v>
                </c:pt>
                <c:pt idx="189">
                  <c:v>704.28</c:v>
                </c:pt>
                <c:pt idx="190">
                  <c:v>834.94</c:v>
                </c:pt>
                <c:pt idx="191">
                  <c:v>1519.47</c:v>
                </c:pt>
                <c:pt idx="192">
                  <c:v>2551.5</c:v>
                </c:pt>
                <c:pt idx="193">
                  <c:v>2608.28</c:v>
                </c:pt>
                <c:pt idx="194">
                  <c:v>9633.41</c:v>
                </c:pt>
                <c:pt idx="195">
                  <c:v>3738</c:v>
                </c:pt>
                <c:pt idx="196">
                  <c:v>3651.71</c:v>
                </c:pt>
                <c:pt idx="197">
                  <c:v>6631.87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</c:v>
                </c:pt>
                <c:pt idx="201">
                  <c:v>1295.91</c:v>
                </c:pt>
                <c:pt idx="202">
                  <c:v>1481.12</c:v>
                </c:pt>
                <c:pt idx="203">
                  <c:v>6287.29</c:v>
                </c:pt>
                <c:pt idx="204">
                  <c:v>2008.27</c:v>
                </c:pt>
                <c:pt idx="205">
                  <c:v>3816.65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</c:v>
                </c:pt>
                <c:pt idx="209">
                  <c:v>2957.03</c:v>
                </c:pt>
                <c:pt idx="210">
                  <c:v>4090.05</c:v>
                </c:pt>
                <c:pt idx="211">
                  <c:v>1790.41</c:v>
                </c:pt>
                <c:pt idx="212">
                  <c:v>7534.48</c:v>
                </c:pt>
                <c:pt idx="213">
                  <c:v>1595.73</c:v>
                </c:pt>
                <c:pt idx="214">
                  <c:v>3889.39</c:v>
                </c:pt>
                <c:pt idx="215">
                  <c:v>2152.05</c:v>
                </c:pt>
                <c:pt idx="216">
                  <c:v>2118.18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4304.11</c:v>
                </c:pt>
                <c:pt idx="220">
                  <c:v>3865.68</c:v>
                </c:pt>
                <c:pt idx="221">
                  <c:v>1428.06</c:v>
                </c:pt>
                <c:pt idx="222">
                  <c:v>4082.09</c:v>
                </c:pt>
                <c:pt idx="223">
                  <c:v>3692.09</c:v>
                </c:pt>
                <c:pt idx="224">
                  <c:v>1587.55</c:v>
                </c:pt>
                <c:pt idx="225">
                  <c:v>1173.86</c:v>
                </c:pt>
                <c:pt idx="226">
                  <c:v>3906.03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</c:v>
                </c:pt>
                <c:pt idx="231">
                  <c:v>3157.59</c:v>
                </c:pt>
                <c:pt idx="232">
                  <c:v>2187.09</c:v>
                </c:pt>
                <c:pt idx="233">
                  <c:v>5763.13</c:v>
                </c:pt>
                <c:pt idx="234">
                  <c:v>4685.82</c:v>
                </c:pt>
                <c:pt idx="235">
                  <c:v>2434.64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</c:v>
                </c:pt>
                <c:pt idx="239">
                  <c:v>2338.21</c:v>
                </c:pt>
                <c:pt idx="240">
                  <c:v>1922.82</c:v>
                </c:pt>
                <c:pt idx="241">
                  <c:v>2558.7</c:v>
                </c:pt>
                <c:pt idx="242">
                  <c:v>2193.55</c:v>
                </c:pt>
                <c:pt idx="243">
                  <c:v>3269.2</c:v>
                </c:pt>
                <c:pt idx="244">
                  <c:v>2213.02</c:v>
                </c:pt>
                <c:pt idx="245">
                  <c:v>3174.16</c:v>
                </c:pt>
                <c:pt idx="246">
                  <c:v>4913.16</c:v>
                </c:pt>
                <c:pt idx="247">
                  <c:v>3193.32</c:v>
                </c:pt>
                <c:pt idx="248">
                  <c:v>2236.13</c:v>
                </c:pt>
                <c:pt idx="249">
                  <c:v>2963.23</c:v>
                </c:pt>
                <c:pt idx="250">
                  <c:v>1210</c:v>
                </c:pt>
                <c:pt idx="251">
                  <c:v>2597.64</c:v>
                </c:pt>
                <c:pt idx="252">
                  <c:v>1191.29</c:v>
                </c:pt>
                <c:pt idx="253">
                  <c:v>6780.95</c:v>
                </c:pt>
                <c:pt idx="254">
                  <c:v>6813.82</c:v>
                </c:pt>
                <c:pt idx="255">
                  <c:v>1728.66</c:v>
                </c:pt>
                <c:pt idx="256">
                  <c:v>3650.53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4033.15</c:v>
                </c:pt>
                <c:pt idx="261">
                  <c:v>2117.86</c:v>
                </c:pt>
                <c:pt idx="262">
                  <c:v>3476.94</c:v>
                </c:pt>
                <c:pt idx="263">
                  <c:v>1025.3</c:v>
                </c:pt>
                <c:pt idx="264">
                  <c:v>2692.91</c:v>
                </c:pt>
                <c:pt idx="265">
                  <c:v>1742.83</c:v>
                </c:pt>
                <c:pt idx="266">
                  <c:v>2337.99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</c:v>
                </c:pt>
                <c:pt idx="271">
                  <c:v>3842.07</c:v>
                </c:pt>
                <c:pt idx="272">
                  <c:v>6519.24</c:v>
                </c:pt>
                <c:pt idx="273">
                  <c:v>790.06</c:v>
                </c:pt>
                <c:pt idx="274">
                  <c:v>4126.6</c:v>
                </c:pt>
                <c:pt idx="275">
                  <c:v>1107.95</c:v>
                </c:pt>
                <c:pt idx="276">
                  <c:v>1757.29</c:v>
                </c:pt>
                <c:pt idx="277">
                  <c:v>827.16</c:v>
                </c:pt>
                <c:pt idx="278">
                  <c:v>2455.93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4792.79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3368.28</c:v>
                </c:pt>
                <c:pt idx="290">
                  <c:v>605.01</c:v>
                </c:pt>
                <c:pt idx="291">
                  <c:v>3631.6</c:v>
                </c:pt>
                <c:pt idx="292">
                  <c:v>1991.93</c:v>
                </c:pt>
                <c:pt idx="293">
                  <c:v>5509.67</c:v>
                </c:pt>
                <c:pt idx="294">
                  <c:v>4539.9</c:v>
                </c:pt>
                <c:pt idx="295">
                  <c:v>2515.29</c:v>
                </c:pt>
                <c:pt idx="296">
                  <c:v>3599.18</c:v>
                </c:pt>
                <c:pt idx="297">
                  <c:v>4382.48</c:v>
                </c:pt>
                <c:pt idx="298">
                  <c:v>6897.92</c:v>
                </c:pt>
                <c:pt idx="299">
                  <c:v>3475.9</c:v>
                </c:pt>
                <c:pt idx="300">
                  <c:v>89.71</c:v>
                </c:pt>
                <c:pt idx="301">
                  <c:v>182.81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2229.28</c:v>
                </c:pt>
                <c:pt idx="305">
                  <c:v>239.35</c:v>
                </c:pt>
                <c:pt idx="306">
                  <c:v>3660.95</c:v>
                </c:pt>
                <c:pt idx="307">
                  <c:v>4086.21</c:v>
                </c:pt>
                <c:pt idx="308">
                  <c:v>2208.58</c:v>
                </c:pt>
                <c:pt idx="309">
                  <c:v>4744.19</c:v>
                </c:pt>
                <c:pt idx="310">
                  <c:v>4054.48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2200.11</c:v>
                </c:pt>
                <c:pt idx="315">
                  <c:v>2158.71</c:v>
                </c:pt>
                <c:pt idx="316">
                  <c:v>2766.27</c:v>
                </c:pt>
                <c:pt idx="317">
                  <c:v>3632.18</c:v>
                </c:pt>
                <c:pt idx="318">
                  <c:v>3955.91</c:v>
                </c:pt>
                <c:pt idx="319">
                  <c:v>7204.66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</c:v>
                </c:pt>
                <c:pt idx="323">
                  <c:v>1779.7</c:v>
                </c:pt>
                <c:pt idx="324">
                  <c:v>4465.08</c:v>
                </c:pt>
                <c:pt idx="325">
                  <c:v>1201.25</c:v>
                </c:pt>
                <c:pt idx="326">
                  <c:v>3498.63</c:v>
                </c:pt>
                <c:pt idx="327">
                  <c:v>2357.8</c:v>
                </c:pt>
                <c:pt idx="328">
                  <c:v>3618.01</c:v>
                </c:pt>
                <c:pt idx="329">
                  <c:v>5296.8</c:v>
                </c:pt>
                <c:pt idx="330">
                  <c:v>4404.67</c:v>
                </c:pt>
                <c:pt idx="331">
                  <c:v>239.35</c:v>
                </c:pt>
                <c:pt idx="332">
                  <c:v>3186.72</c:v>
                </c:pt>
                <c:pt idx="333">
                  <c:v>2127.59</c:v>
                </c:pt>
                <c:pt idx="334">
                  <c:v>456.99</c:v>
                </c:pt>
                <c:pt idx="335">
                  <c:v>2598.16</c:v>
                </c:pt>
                <c:pt idx="336">
                  <c:v>3388.82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955.08</c:v>
                </c:pt>
                <c:pt idx="341">
                  <c:v>468.86</c:v>
                </c:pt>
                <c:pt idx="342">
                  <c:v>5193.56</c:v>
                </c:pt>
                <c:pt idx="343">
                  <c:v>8101.26</c:v>
                </c:pt>
                <c:pt idx="344">
                  <c:v>3971.46</c:v>
                </c:pt>
                <c:pt idx="345">
                  <c:v>6420.7</c:v>
                </c:pt>
                <c:pt idx="346">
                  <c:v>8326.37</c:v>
                </c:pt>
                <c:pt idx="347">
                  <c:v>2071.99</c:v>
                </c:pt>
                <c:pt idx="348">
                  <c:v>1669.26</c:v>
                </c:pt>
                <c:pt idx="349">
                  <c:v>1008.71</c:v>
                </c:pt>
                <c:pt idx="350">
                  <c:v>1438.62</c:v>
                </c:pt>
                <c:pt idx="351">
                  <c:v>4404.4</c:v>
                </c:pt>
                <c:pt idx="352">
                  <c:v>6792.83</c:v>
                </c:pt>
                <c:pt idx="353">
                  <c:v>3101.72</c:v>
                </c:pt>
                <c:pt idx="354">
                  <c:v>2662.75</c:v>
                </c:pt>
                <c:pt idx="355">
                  <c:v>2358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2921.76</c:v>
                </c:pt>
                <c:pt idx="359">
                  <c:v>5070.23</c:v>
                </c:pt>
                <c:pt idx="360">
                  <c:v>3428.15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</c:v>
                </c:pt>
                <c:pt idx="367">
                  <c:v>3939.73</c:v>
                </c:pt>
                <c:pt idx="368">
                  <c:v>3931.77</c:v>
                </c:pt>
                <c:pt idx="369">
                  <c:v>3290.26</c:v>
                </c:pt>
                <c:pt idx="370">
                  <c:v>5004.52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</c:v>
                </c:pt>
                <c:pt idx="374">
                  <c:v>488</c:v>
                </c:pt>
                <c:pt idx="375">
                  <c:v>368.17</c:v>
                </c:pt>
                <c:pt idx="376">
                  <c:v>4124.42</c:v>
                </c:pt>
                <c:pt idx="377">
                  <c:v>3236.32</c:v>
                </c:pt>
                <c:pt idx="378">
                  <c:v>640.93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1657.45</c:v>
                </c:pt>
                <c:pt idx="382">
                  <c:v>987.49</c:v>
                </c:pt>
                <c:pt idx="383">
                  <c:v>2917.59</c:v>
                </c:pt>
                <c:pt idx="384">
                  <c:v>5220.52</c:v>
                </c:pt>
                <c:pt idx="385">
                  <c:v>2415.97</c:v>
                </c:pt>
                <c:pt idx="386">
                  <c:v>3417.78</c:v>
                </c:pt>
                <c:pt idx="387">
                  <c:v>1834.03</c:v>
                </c:pt>
                <c:pt idx="388">
                  <c:v>2123.26</c:v>
                </c:pt>
                <c:pt idx="389">
                  <c:v>869.56</c:v>
                </c:pt>
                <c:pt idx="390">
                  <c:v>1315.06</c:v>
                </c:pt>
                <c:pt idx="391">
                  <c:v>5025.31</c:v>
                </c:pt>
                <c:pt idx="392">
                  <c:v>866.58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795.14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3643.03</c:v>
                </c:pt>
                <c:pt idx="401">
                  <c:v>4965.43</c:v>
                </c:pt>
                <c:pt idx="402">
                  <c:v>2358.26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3445.01</c:v>
                </c:pt>
                <c:pt idx="406">
                  <c:v>4096.06</c:v>
                </c:pt>
                <c:pt idx="407">
                  <c:v>3082.28</c:v>
                </c:pt>
                <c:pt idx="408">
                  <c:v>2267.84</c:v>
                </c:pt>
                <c:pt idx="409">
                  <c:v>2177.93</c:v>
                </c:pt>
                <c:pt idx="410">
                  <c:v>2553.83</c:v>
                </c:pt>
                <c:pt idx="411">
                  <c:v>1055.03</c:v>
                </c:pt>
                <c:pt idx="412">
                  <c:v>3822.8</c:v>
                </c:pt>
                <c:pt idx="413">
                  <c:v>2304.56</c:v>
                </c:pt>
                <c:pt idx="414">
                  <c:v>1490.77</c:v>
                </c:pt>
                <c:pt idx="415">
                  <c:v>3085.98</c:v>
                </c:pt>
                <c:pt idx="416">
                  <c:v>3807.64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</c:v>
                </c:pt>
                <c:pt idx="421">
                  <c:v>2390.84</c:v>
                </c:pt>
                <c:pt idx="422">
                  <c:v>1589.82</c:v>
                </c:pt>
                <c:pt idx="423">
                  <c:v>4525.19</c:v>
                </c:pt>
                <c:pt idx="424">
                  <c:v>7388.6</c:v>
                </c:pt>
                <c:pt idx="425">
                  <c:v>5302.9</c:v>
                </c:pt>
                <c:pt idx="426">
                  <c:v>2515.68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1215.34</c:v>
                </c:pt>
                <c:pt idx="431">
                  <c:v>5110.17</c:v>
                </c:pt>
                <c:pt idx="432">
                  <c:v>3754.16</c:v>
                </c:pt>
                <c:pt idx="433">
                  <c:v>1027.89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7692.39</c:v>
                </c:pt>
                <c:pt idx="438">
                  <c:v>2621.23</c:v>
                </c:pt>
                <c:pt idx="439">
                  <c:v>2481.19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</c:v>
                </c:pt>
                <c:pt idx="443">
                  <c:v>3807.46</c:v>
                </c:pt>
                <c:pt idx="444">
                  <c:v>8081.86</c:v>
                </c:pt>
                <c:pt idx="445">
                  <c:v>5363.3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3680.34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2102.99</c:v>
                </c:pt>
                <c:pt idx="464">
                  <c:v>3488.79</c:v>
                </c:pt>
                <c:pt idx="465">
                  <c:v>2813.66</c:v>
                </c:pt>
                <c:pt idx="466">
                  <c:v>3850.32</c:v>
                </c:pt>
                <c:pt idx="467">
                  <c:v>4063.59</c:v>
                </c:pt>
                <c:pt idx="468">
                  <c:v>4177.21</c:v>
                </c:pt>
                <c:pt idx="469">
                  <c:v>1890.57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</c:v>
                </c:pt>
                <c:pt idx="477">
                  <c:v>3320.21</c:v>
                </c:pt>
                <c:pt idx="478">
                  <c:v>3335.2</c:v>
                </c:pt>
                <c:pt idx="479">
                  <c:v>644.02</c:v>
                </c:pt>
                <c:pt idx="480">
                  <c:v>1617.21</c:v>
                </c:pt>
                <c:pt idx="481">
                  <c:v>5887.2</c:v>
                </c:pt>
                <c:pt idx="482">
                  <c:v>2307.78</c:v>
                </c:pt>
                <c:pt idx="483">
                  <c:v>1704.78</c:v>
                </c:pt>
                <c:pt idx="484">
                  <c:v>2715.28</c:v>
                </c:pt>
                <c:pt idx="485">
                  <c:v>4915.77</c:v>
                </c:pt>
                <c:pt idx="486">
                  <c:v>687.51</c:v>
                </c:pt>
                <c:pt idx="487">
                  <c:v>1172.1</c:v>
                </c:pt>
                <c:pt idx="488">
                  <c:v>2073.68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2707.9</c:v>
                </c:pt>
                <c:pt idx="492">
                  <c:v>151.94</c:v>
                </c:pt>
                <c:pt idx="493">
                  <c:v>894.99</c:v>
                </c:pt>
                <c:pt idx="494">
                  <c:v>4087.04</c:v>
                </c:pt>
                <c:pt idx="495">
                  <c:v>1310.77</c:v>
                </c:pt>
                <c:pt idx="496">
                  <c:v>1061.48</c:v>
                </c:pt>
                <c:pt idx="497">
                  <c:v>4982.41</c:v>
                </c:pt>
                <c:pt idx="498">
                  <c:v>4043.58</c:v>
                </c:pt>
                <c:pt idx="499">
                  <c:v>3977.81</c:v>
                </c:pt>
                <c:pt idx="500">
                  <c:v>1264.13</c:v>
                </c:pt>
                <c:pt idx="501">
                  <c:v>2508.81</c:v>
                </c:pt>
                <c:pt idx="502">
                  <c:v>1280.64</c:v>
                </c:pt>
                <c:pt idx="503">
                  <c:v>2714.76</c:v>
                </c:pt>
                <c:pt idx="504">
                  <c:v>3369.47</c:v>
                </c:pt>
                <c:pt idx="505">
                  <c:v>6985.24</c:v>
                </c:pt>
                <c:pt idx="506">
                  <c:v>4290.77</c:v>
                </c:pt>
                <c:pt idx="507">
                  <c:v>2587.54</c:v>
                </c:pt>
                <c:pt idx="508">
                  <c:v>4389.73</c:v>
                </c:pt>
                <c:pt idx="509">
                  <c:v>1694.59</c:v>
                </c:pt>
                <c:pt idx="510">
                  <c:v>2782.88</c:v>
                </c:pt>
                <c:pt idx="511">
                  <c:v>1136.34</c:v>
                </c:pt>
                <c:pt idx="512">
                  <c:v>4222.14</c:v>
                </c:pt>
                <c:pt idx="513">
                  <c:v>2144.29</c:v>
                </c:pt>
                <c:pt idx="514">
                  <c:v>5916.69</c:v>
                </c:pt>
                <c:pt idx="515">
                  <c:v>4722.21</c:v>
                </c:pt>
                <c:pt idx="516">
                  <c:v>2632.16</c:v>
                </c:pt>
                <c:pt idx="517">
                  <c:v>938.25</c:v>
                </c:pt>
                <c:pt idx="518">
                  <c:v>2326.39</c:v>
                </c:pt>
                <c:pt idx="519">
                  <c:v>819.26</c:v>
                </c:pt>
                <c:pt idx="520">
                  <c:v>624.9</c:v>
                </c:pt>
                <c:pt idx="521">
                  <c:v>1663.83</c:v>
                </c:pt>
                <c:pt idx="522">
                  <c:v>2795.77</c:v>
                </c:pt>
                <c:pt idx="523">
                  <c:v>2024.53</c:v>
                </c:pt>
                <c:pt idx="524">
                  <c:v>3584.83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</c:v>
                </c:pt>
                <c:pt idx="528">
                  <c:v>2339.14</c:v>
                </c:pt>
                <c:pt idx="529">
                  <c:v>1751.35</c:v>
                </c:pt>
                <c:pt idx="530">
                  <c:v>1761.46</c:v>
                </c:pt>
                <c:pt idx="531">
                  <c:v>2963.81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2832.06</c:v>
                </c:pt>
                <c:pt idx="536">
                  <c:v>825.73</c:v>
                </c:pt>
                <c:pt idx="537">
                  <c:v>6447.15</c:v>
                </c:pt>
                <c:pt idx="538">
                  <c:v>1676.43</c:v>
                </c:pt>
                <c:pt idx="539">
                  <c:v>1821.03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5665.79</c:v>
                </c:pt>
                <c:pt idx="545">
                  <c:v>4449.53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3751.75</c:v>
                </c:pt>
                <c:pt idx="549">
                  <c:v>1437.72</c:v>
                </c:pt>
                <c:pt idx="550">
                  <c:v>2850</c:v>
                </c:pt>
                <c:pt idx="551">
                  <c:v>1577.7</c:v>
                </c:pt>
                <c:pt idx="552">
                  <c:v>2566.27</c:v>
                </c:pt>
                <c:pt idx="553">
                  <c:v>1670.67</c:v>
                </c:pt>
                <c:pt idx="554">
                  <c:v>3505.63</c:v>
                </c:pt>
                <c:pt idx="555">
                  <c:v>3985.03</c:v>
                </c:pt>
                <c:pt idx="556">
                  <c:v>830.31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</c:v>
                </c:pt>
                <c:pt idx="562">
                  <c:v>1931.13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</c:v>
                </c:pt>
                <c:pt idx="567">
                  <c:v>1258.1</c:v>
                </c:pt>
                <c:pt idx="568">
                  <c:v>6084.14</c:v>
                </c:pt>
                <c:pt idx="569">
                  <c:v>3446.07</c:v>
                </c:pt>
                <c:pt idx="570">
                  <c:v>2284.98</c:v>
                </c:pt>
                <c:pt idx="571">
                  <c:v>2600.44</c:v>
                </c:pt>
                <c:pt idx="572">
                  <c:v>1618.83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</c:v>
                </c:pt>
                <c:pt idx="579">
                  <c:v>2185.51</c:v>
                </c:pt>
                <c:pt idx="580">
                  <c:v>2223.55</c:v>
                </c:pt>
                <c:pt idx="581">
                  <c:v>2744.6</c:v>
                </c:pt>
                <c:pt idx="582">
                  <c:v>2258.19</c:v>
                </c:pt>
                <c:pt idx="583">
                  <c:v>1270.21</c:v>
                </c:pt>
                <c:pt idx="584">
                  <c:v>2174.5</c:v>
                </c:pt>
                <c:pt idx="585">
                  <c:v>2562.47</c:v>
                </c:pt>
                <c:pt idx="586">
                  <c:v>3293.38</c:v>
                </c:pt>
                <c:pt idx="587">
                  <c:v>3603.85</c:v>
                </c:pt>
                <c:pt idx="588">
                  <c:v>1397.9</c:v>
                </c:pt>
                <c:pt idx="589">
                  <c:v>6119.6</c:v>
                </c:pt>
                <c:pt idx="590">
                  <c:v>484.96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</c:v>
                </c:pt>
                <c:pt idx="594">
                  <c:v>2011.16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</c:v>
                </c:pt>
                <c:pt idx="598">
                  <c:v>4319.14</c:v>
                </c:pt>
                <c:pt idx="599">
                  <c:v>1854.78</c:v>
                </c:pt>
                <c:pt idx="600">
                  <c:v>1423.44</c:v>
                </c:pt>
                <c:pt idx="601">
                  <c:v>2568.76</c:v>
                </c:pt>
                <c:pt idx="602">
                  <c:v>3148.1</c:v>
                </c:pt>
                <c:pt idx="603">
                  <c:v>4661.96</c:v>
                </c:pt>
                <c:pt idx="604">
                  <c:v>5025.64</c:v>
                </c:pt>
                <c:pt idx="605">
                  <c:v>2488.53</c:v>
                </c:pt>
                <c:pt idx="606">
                  <c:v>7137.62</c:v>
                </c:pt>
                <c:pt idx="607">
                  <c:v>4050.11</c:v>
                </c:pt>
                <c:pt idx="608">
                  <c:v>2168.73</c:v>
                </c:pt>
                <c:pt idx="609">
                  <c:v>3399.91</c:v>
                </c:pt>
                <c:pt idx="610">
                  <c:v>3500.44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1696</c:v>
                </c:pt>
                <c:pt idx="616">
                  <c:v>2313.43</c:v>
                </c:pt>
                <c:pt idx="617">
                  <c:v>1202.39</c:v>
                </c:pt>
                <c:pt idx="618">
                  <c:v>3378.35</c:v>
                </c:pt>
                <c:pt idx="619">
                  <c:v>1981.3</c:v>
                </c:pt>
                <c:pt idx="620">
                  <c:v>6126.81</c:v>
                </c:pt>
                <c:pt idx="621">
                  <c:v>1627.69</c:v>
                </c:pt>
                <c:pt idx="622">
                  <c:v>1636.89</c:v>
                </c:pt>
                <c:pt idx="623">
                  <c:v>3352.89</c:v>
                </c:pt>
                <c:pt idx="624">
                  <c:v>2326.08</c:v>
                </c:pt>
                <c:pt idx="625">
                  <c:v>3437.37</c:v>
                </c:pt>
                <c:pt idx="626">
                  <c:v>4597.27</c:v>
                </c:pt>
                <c:pt idx="627">
                  <c:v>1313.86</c:v>
                </c:pt>
                <c:pt idx="628">
                  <c:v>2245.43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1726.61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</c:v>
                </c:pt>
                <c:pt idx="635">
                  <c:v>4418.9</c:v>
                </c:pt>
                <c:pt idx="636">
                  <c:v>5402.47</c:v>
                </c:pt>
                <c:pt idx="637">
                  <c:v>3507.13</c:v>
                </c:pt>
                <c:pt idx="638">
                  <c:v>2516.35</c:v>
                </c:pt>
                <c:pt idx="639">
                  <c:v>4278.6</c:v>
                </c:pt>
                <c:pt idx="640">
                  <c:v>2456.51</c:v>
                </c:pt>
                <c:pt idx="641">
                  <c:v>2724.29</c:v>
                </c:pt>
                <c:pt idx="642">
                  <c:v>2308.04</c:v>
                </c:pt>
                <c:pt idx="643">
                  <c:v>550</c:v>
                </c:pt>
                <c:pt idx="644">
                  <c:v>5192.72</c:v>
                </c:pt>
                <c:pt idx="645">
                  <c:v>2533.41</c:v>
                </c:pt>
                <c:pt idx="646">
                  <c:v>5279.19</c:v>
                </c:pt>
                <c:pt idx="647">
                  <c:v>4222.63</c:v>
                </c:pt>
                <c:pt idx="648">
                  <c:v>263.54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5753.88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</c:v>
                </c:pt>
                <c:pt idx="663">
                  <c:v>1036.09</c:v>
                </c:pt>
                <c:pt idx="664">
                  <c:v>5204.2</c:v>
                </c:pt>
                <c:pt idx="665">
                  <c:v>2459.76</c:v>
                </c:pt>
                <c:pt idx="666">
                  <c:v>3802.78</c:v>
                </c:pt>
                <c:pt idx="667">
                  <c:v>4375.98</c:v>
                </c:pt>
                <c:pt idx="668">
                  <c:v>5513.28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3633.14</c:v>
                </c:pt>
                <c:pt idx="672">
                  <c:v>2058.7</c:v>
                </c:pt>
                <c:pt idx="673">
                  <c:v>3008.86</c:v>
                </c:pt>
                <c:pt idx="674">
                  <c:v>1396.62</c:v>
                </c:pt>
                <c:pt idx="675">
                  <c:v>2894.85</c:v>
                </c:pt>
                <c:pt idx="676">
                  <c:v>940.36</c:v>
                </c:pt>
                <c:pt idx="677">
                  <c:v>1606.99</c:v>
                </c:pt>
                <c:pt idx="678">
                  <c:v>3551.24</c:v>
                </c:pt>
                <c:pt idx="679">
                  <c:v>3291.43</c:v>
                </c:pt>
                <c:pt idx="680">
                  <c:v>2244.19</c:v>
                </c:pt>
                <c:pt idx="681">
                  <c:v>5428.94</c:v>
                </c:pt>
                <c:pt idx="682">
                  <c:v>1478.67</c:v>
                </c:pt>
                <c:pt idx="683">
                  <c:v>2431.6</c:v>
                </c:pt>
                <c:pt idx="684">
                  <c:v>5218.2</c:v>
                </c:pt>
                <c:pt idx="685">
                  <c:v>2073.81</c:v>
                </c:pt>
                <c:pt idx="686">
                  <c:v>812.72</c:v>
                </c:pt>
                <c:pt idx="687">
                  <c:v>2967.8</c:v>
                </c:pt>
                <c:pt idx="688">
                  <c:v>541.33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1879.14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4618.11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3243.3</c:v>
                </c:pt>
                <c:pt idx="709">
                  <c:v>5201.39</c:v>
                </c:pt>
                <c:pt idx="710">
                  <c:v>2685.62</c:v>
                </c:pt>
                <c:pt idx="711">
                  <c:v>4581.46</c:v>
                </c:pt>
                <c:pt idx="712">
                  <c:v>1891.1</c:v>
                </c:pt>
                <c:pt idx="713">
                  <c:v>3588.63</c:v>
                </c:pt>
                <c:pt idx="714">
                  <c:v>2410.24</c:v>
                </c:pt>
                <c:pt idx="715">
                  <c:v>3777.53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3489.96</c:v>
                </c:pt>
                <c:pt idx="723">
                  <c:v>5073.27</c:v>
                </c:pt>
                <c:pt idx="724">
                  <c:v>7321.5</c:v>
                </c:pt>
                <c:pt idx="725">
                  <c:v>2965.76</c:v>
                </c:pt>
                <c:pt idx="726">
                  <c:v>3970.03</c:v>
                </c:pt>
                <c:pt idx="727">
                  <c:v>6411.76</c:v>
                </c:pt>
                <c:pt idx="728">
                  <c:v>8953.17</c:v>
                </c:pt>
                <c:pt idx="729">
                  <c:v>3182.99</c:v>
                </c:pt>
                <c:pt idx="730">
                  <c:v>2654.27</c:v>
                </c:pt>
                <c:pt idx="731">
                  <c:v>3269.12</c:v>
                </c:pt>
                <c:pt idx="732">
                  <c:v>8210.3</c:v>
                </c:pt>
                <c:pt idx="733">
                  <c:v>1140.15</c:v>
                </c:pt>
                <c:pt idx="734">
                  <c:v>3025.33</c:v>
                </c:pt>
                <c:pt idx="735">
                  <c:v>4107.89</c:v>
                </c:pt>
                <c:pt idx="736">
                  <c:v>4480.09</c:v>
                </c:pt>
                <c:pt idx="737">
                  <c:v>4706.86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</c:v>
                </c:pt>
                <c:pt idx="741">
                  <c:v>1246.11</c:v>
                </c:pt>
                <c:pt idx="742">
                  <c:v>3908.8</c:v>
                </c:pt>
                <c:pt idx="743">
                  <c:v>1267.68</c:v>
                </c:pt>
                <c:pt idx="744">
                  <c:v>2066.03</c:v>
                </c:pt>
                <c:pt idx="745">
                  <c:v>1779.16</c:v>
                </c:pt>
                <c:pt idx="746">
                  <c:v>571.38</c:v>
                </c:pt>
                <c:pt idx="747">
                  <c:v>3516</c:v>
                </c:pt>
                <c:pt idx="748">
                  <c:v>1830.72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</c:v>
                </c:pt>
                <c:pt idx="753">
                  <c:v>93.01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165.58</c:v>
                </c:pt>
                <c:pt idx="758">
                  <c:v>2646.67</c:v>
                </c:pt>
                <c:pt idx="759">
                  <c:v>4847.05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</c:v>
                </c:pt>
                <c:pt idx="766">
                  <c:v>2438.84</c:v>
                </c:pt>
                <c:pt idx="767">
                  <c:v>5580.57</c:v>
                </c:pt>
                <c:pt idx="768">
                  <c:v>5070.24</c:v>
                </c:pt>
                <c:pt idx="769">
                  <c:v>4457.48</c:v>
                </c:pt>
                <c:pt idx="770">
                  <c:v>3155.81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</c:v>
                </c:pt>
                <c:pt idx="779">
                  <c:v>798.62</c:v>
                </c:pt>
                <c:pt idx="780">
                  <c:v>2256.31</c:v>
                </c:pt>
                <c:pt idx="781">
                  <c:v>3627.17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</c:v>
                </c:pt>
                <c:pt idx="786">
                  <c:v>6646</c:v>
                </c:pt>
                <c:pt idx="787">
                  <c:v>2415.09</c:v>
                </c:pt>
                <c:pt idx="788">
                  <c:v>2892.76</c:v>
                </c:pt>
                <c:pt idx="789">
                  <c:v>4889.11</c:v>
                </c:pt>
                <c:pt idx="790">
                  <c:v>3819</c:v>
                </c:pt>
                <c:pt idx="791">
                  <c:v>3295.65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</c:v>
                </c:pt>
                <c:pt idx="798">
                  <c:v>7142.2</c:v>
                </c:pt>
                <c:pt idx="799">
                  <c:v>3239.48</c:v>
                </c:pt>
                <c:pt idx="800">
                  <c:v>254.63</c:v>
                </c:pt>
                <c:pt idx="801">
                  <c:v>2893.2</c:v>
                </c:pt>
                <c:pt idx="802">
                  <c:v>1746.55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</c:v>
                </c:pt>
                <c:pt idx="806">
                  <c:v>2491.13</c:v>
                </c:pt>
                <c:pt idx="807">
                  <c:v>2119.72</c:v>
                </c:pt>
                <c:pt idx="808">
                  <c:v>492.74</c:v>
                </c:pt>
                <c:pt idx="809">
                  <c:v>945.16</c:v>
                </c:pt>
                <c:pt idx="810">
                  <c:v>496.62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</c:v>
                </c:pt>
                <c:pt idx="815">
                  <c:v>945.85</c:v>
                </c:pt>
                <c:pt idx="816">
                  <c:v>2328.93</c:v>
                </c:pt>
                <c:pt idx="817">
                  <c:v>3028.84</c:v>
                </c:pt>
                <c:pt idx="818">
                  <c:v>2558.04</c:v>
                </c:pt>
                <c:pt idx="819">
                  <c:v>4381.48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</c:v>
                </c:pt>
                <c:pt idx="823">
                  <c:v>4137.78</c:v>
                </c:pt>
                <c:pt idx="824">
                  <c:v>1352.35</c:v>
                </c:pt>
                <c:pt idx="825">
                  <c:v>1454.61</c:v>
                </c:pt>
                <c:pt idx="826">
                  <c:v>4014.42</c:v>
                </c:pt>
                <c:pt idx="827">
                  <c:v>1378.39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</c:v>
                </c:pt>
                <c:pt idx="831">
                  <c:v>8366.15</c:v>
                </c:pt>
                <c:pt idx="832">
                  <c:v>4776.1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8330.09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309.81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4295.02</c:v>
                </c:pt>
                <c:pt idx="866">
                  <c:v>5534.83</c:v>
                </c:pt>
                <c:pt idx="867">
                  <c:v>3818.97</c:v>
                </c:pt>
                <c:pt idx="868">
                  <c:v>3502.86</c:v>
                </c:pt>
                <c:pt idx="869">
                  <c:v>75.48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4796.96</c:v>
                </c:pt>
                <c:pt idx="873">
                  <c:v>1171.02</c:v>
                </c:pt>
                <c:pt idx="874">
                  <c:v>4918.87</c:v>
                </c:pt>
                <c:pt idx="875">
                  <c:v>2809.75</c:v>
                </c:pt>
                <c:pt idx="876">
                  <c:v>852.5</c:v>
                </c:pt>
                <c:pt idx="877">
                  <c:v>1751.72</c:v>
                </c:pt>
                <c:pt idx="878">
                  <c:v>2481.43</c:v>
                </c:pt>
                <c:pt idx="879">
                  <c:v>4571.93</c:v>
                </c:pt>
                <c:pt idx="880">
                  <c:v>705.35</c:v>
                </c:pt>
                <c:pt idx="881">
                  <c:v>2770.85</c:v>
                </c:pt>
                <c:pt idx="882">
                  <c:v>863.68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</c:v>
                </c:pt>
                <c:pt idx="886">
                  <c:v>2357.69</c:v>
                </c:pt>
                <c:pt idx="887">
                  <c:v>1561.06</c:v>
                </c:pt>
                <c:pt idx="888">
                  <c:v>2197.68</c:v>
                </c:pt>
                <c:pt idx="889">
                  <c:v>3941.7</c:v>
                </c:pt>
                <c:pt idx="890">
                  <c:v>4868.87</c:v>
                </c:pt>
                <c:pt idx="891">
                  <c:v>3564.27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4080.84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6003.05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3553.28</c:v>
                </c:pt>
                <c:pt idx="903">
                  <c:v>4473.87</c:v>
                </c:pt>
                <c:pt idx="904">
                  <c:v>1370.37</c:v>
                </c:pt>
                <c:pt idx="905">
                  <c:v>2880.1</c:v>
                </c:pt>
                <c:pt idx="906">
                  <c:v>5289.22</c:v>
                </c:pt>
                <c:pt idx="907">
                  <c:v>1346.38</c:v>
                </c:pt>
                <c:pt idx="908">
                  <c:v>633.35</c:v>
                </c:pt>
                <c:pt idx="909">
                  <c:v>4164.21</c:v>
                </c:pt>
                <c:pt idx="910">
                  <c:v>2426.34</c:v>
                </c:pt>
                <c:pt idx="911">
                  <c:v>2530.93</c:v>
                </c:pt>
                <c:pt idx="912">
                  <c:v>1260.13</c:v>
                </c:pt>
                <c:pt idx="913">
                  <c:v>3465.07</c:v>
                </c:pt>
                <c:pt idx="914">
                  <c:v>5392.89</c:v>
                </c:pt>
                <c:pt idx="915">
                  <c:v>4066.24</c:v>
                </c:pt>
                <c:pt idx="916">
                  <c:v>4458.89</c:v>
                </c:pt>
                <c:pt idx="917">
                  <c:v>4144.19</c:v>
                </c:pt>
                <c:pt idx="918">
                  <c:v>6285.75</c:v>
                </c:pt>
                <c:pt idx="919">
                  <c:v>41.13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</c:v>
                </c:pt>
                <c:pt idx="926">
                  <c:v>2540.35</c:v>
                </c:pt>
                <c:pt idx="927">
                  <c:v>150.89</c:v>
                </c:pt>
                <c:pt idx="928">
                  <c:v>2890.06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8661.63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11668.95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</c:v>
                </c:pt>
                <c:pt idx="942">
                  <c:v>3812.27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3609.09</c:v>
                </c:pt>
                <c:pt idx="948">
                  <c:v>1740.61</c:v>
                </c:pt>
                <c:pt idx="949">
                  <c:v>3569.98</c:v>
                </c:pt>
                <c:pt idx="950">
                  <c:v>5191.52</c:v>
                </c:pt>
                <c:pt idx="951">
                  <c:v>3624</c:v>
                </c:pt>
                <c:pt idx="952">
                  <c:v>1429.36</c:v>
                </c:pt>
                <c:pt idx="953">
                  <c:v>936.98</c:v>
                </c:pt>
                <c:pt idx="954">
                  <c:v>2632.09</c:v>
                </c:pt>
                <c:pt idx="955">
                  <c:v>2183.71</c:v>
                </c:pt>
                <c:pt idx="956">
                  <c:v>2178.44</c:v>
                </c:pt>
                <c:pt idx="957">
                  <c:v>3516.37</c:v>
                </c:pt>
                <c:pt idx="958">
                  <c:v>1035.31</c:v>
                </c:pt>
                <c:pt idx="959">
                  <c:v>2344</c:v>
                </c:pt>
                <c:pt idx="960">
                  <c:v>4779.13</c:v>
                </c:pt>
                <c:pt idx="961">
                  <c:v>2018.6</c:v>
                </c:pt>
                <c:pt idx="962">
                  <c:v>3867.74</c:v>
                </c:pt>
                <c:pt idx="963">
                  <c:v>527.74</c:v>
                </c:pt>
                <c:pt idx="964">
                  <c:v>3798.35</c:v>
                </c:pt>
                <c:pt idx="965">
                  <c:v>4223.16</c:v>
                </c:pt>
                <c:pt idx="966">
                  <c:v>2793.05</c:v>
                </c:pt>
                <c:pt idx="967">
                  <c:v>2840.81</c:v>
                </c:pt>
                <c:pt idx="968">
                  <c:v>4015.78</c:v>
                </c:pt>
                <c:pt idx="969">
                  <c:v>2159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3962.88</c:v>
                </c:pt>
                <c:pt idx="973">
                  <c:v>3830.68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</c:v>
                </c:pt>
                <c:pt idx="977">
                  <c:v>2640.55</c:v>
                </c:pt>
                <c:pt idx="978">
                  <c:v>2867</c:v>
                </c:pt>
                <c:pt idx="979">
                  <c:v>943.93</c:v>
                </c:pt>
                <c:pt idx="980">
                  <c:v>6710.06</c:v>
                </c:pt>
                <c:pt idx="981">
                  <c:v>2294.43</c:v>
                </c:pt>
                <c:pt idx="982">
                  <c:v>1690.91</c:v>
                </c:pt>
                <c:pt idx="983">
                  <c:v>4272.97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3380.34</c:v>
                </c:pt>
                <c:pt idx="987">
                  <c:v>2353.49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2923.29</c:v>
                </c:pt>
                <c:pt idx="995">
                  <c:v>585.45</c:v>
                </c:pt>
                <c:pt idx="996">
                  <c:v>8413.66</c:v>
                </c:pt>
                <c:pt idx="997">
                  <c:v>5383.48</c:v>
                </c:pt>
                <c:pt idx="998">
                  <c:v>2884.19</c:v>
                </c:pt>
                <c:pt idx="999">
                  <c:v>2254.56</c:v>
                </c:pt>
                <c:pt idx="1000">
                  <c:v>5300.38</c:v>
                </c:pt>
                <c:pt idx="1001">
                  <c:v>3600.94</c:v>
                </c:pt>
                <c:pt idx="1002">
                  <c:v>4365.25</c:v>
                </c:pt>
                <c:pt idx="1003">
                  <c:v>4687.53</c:v>
                </c:pt>
                <c:pt idx="1004">
                  <c:v>3468.58</c:v>
                </c:pt>
                <c:pt idx="1005">
                  <c:v>2523.53</c:v>
                </c:pt>
                <c:pt idx="1006">
                  <c:v>2370.78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</c:v>
                </c:pt>
                <c:pt idx="1015">
                  <c:v>2497.8</c:v>
                </c:pt>
                <c:pt idx="1016">
                  <c:v>2842.9</c:v>
                </c:pt>
                <c:pt idx="1017">
                  <c:v>1531.9</c:v>
                </c:pt>
                <c:pt idx="1018">
                  <c:v>5048.26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4560.56</c:v>
                </c:pt>
                <c:pt idx="1022">
                  <c:v>1800.12</c:v>
                </c:pt>
                <c:pt idx="1023">
                  <c:v>1313.78</c:v>
                </c:pt>
                <c:pt idx="1024">
                  <c:v>1449.44</c:v>
                </c:pt>
                <c:pt idx="1025">
                  <c:v>7562.68</c:v>
                </c:pt>
                <c:pt idx="1026">
                  <c:v>3660.06</c:v>
                </c:pt>
                <c:pt idx="1027">
                  <c:v>4698.6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</c:v>
                </c:pt>
                <c:pt idx="1033">
                  <c:v>3787</c:v>
                </c:pt>
                <c:pt idx="1034">
                  <c:v>2368.44</c:v>
                </c:pt>
                <c:pt idx="1035">
                  <c:v>2079.2</c:v>
                </c:pt>
                <c:pt idx="1036">
                  <c:v>5259</c:v>
                </c:pt>
                <c:pt idx="1037">
                  <c:v>1768.43</c:v>
                </c:pt>
                <c:pt idx="1038">
                  <c:v>2292.51</c:v>
                </c:pt>
                <c:pt idx="1039">
                  <c:v>2771.37</c:v>
                </c:pt>
                <c:pt idx="1040">
                  <c:v>6933.55</c:v>
                </c:pt>
                <c:pt idx="1041">
                  <c:v>2205.27</c:v>
                </c:pt>
                <c:pt idx="1042">
                  <c:v>2038.58</c:v>
                </c:pt>
                <c:pt idx="1043">
                  <c:v>1985.1</c:v>
                </c:pt>
                <c:pt idx="1044">
                  <c:v>2026.54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3260.32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</c:v>
                </c:pt>
                <c:pt idx="1054">
                  <c:v>2488.8</c:v>
                </c:pt>
                <c:pt idx="1055">
                  <c:v>759.57</c:v>
                </c:pt>
                <c:pt idx="1056">
                  <c:v>1618.83</c:v>
                </c:pt>
                <c:pt idx="1057">
                  <c:v>2475.28</c:v>
                </c:pt>
                <c:pt idx="1058">
                  <c:v>1137.94</c:v>
                </c:pt>
                <c:pt idx="1059">
                  <c:v>4450.85</c:v>
                </c:pt>
                <c:pt idx="1060">
                  <c:v>3112.69</c:v>
                </c:pt>
                <c:pt idx="1061">
                  <c:v>1398.4</c:v>
                </c:pt>
                <c:pt idx="1062">
                  <c:v>2753.32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</c:v>
                </c:pt>
                <c:pt idx="1070">
                  <c:v>2723.99</c:v>
                </c:pt>
                <c:pt idx="1071">
                  <c:v>4053.68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</c:v>
                </c:pt>
                <c:pt idx="1075">
                  <c:v>899.97</c:v>
                </c:pt>
                <c:pt idx="1076">
                  <c:v>2306.99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</c:v>
                </c:pt>
                <c:pt idx="1080">
                  <c:v>880.99</c:v>
                </c:pt>
                <c:pt idx="1081">
                  <c:v>6580.56</c:v>
                </c:pt>
                <c:pt idx="1082">
                  <c:v>1081.65</c:v>
                </c:pt>
                <c:pt idx="1083">
                  <c:v>4705.65</c:v>
                </c:pt>
                <c:pt idx="1084">
                  <c:v>1521.57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</c:v>
                </c:pt>
                <c:pt idx="1088">
                  <c:v>4183.81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666.79</c:v>
                </c:pt>
                <c:pt idx="1095">
                  <c:v>3879.14</c:v>
                </c:pt>
                <c:pt idx="1096">
                  <c:v>183.2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5025.44</c:v>
                </c:pt>
                <c:pt idx="1100">
                  <c:v>7367.88</c:v>
                </c:pt>
                <c:pt idx="1101">
                  <c:v>2568.97</c:v>
                </c:pt>
                <c:pt idx="1102">
                  <c:v>2712.57</c:v>
                </c:pt>
                <c:pt idx="1103">
                  <c:v>5691.61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4574.1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</c:v>
                </c:pt>
                <c:pt idx="1111">
                  <c:v>1774.12</c:v>
                </c:pt>
                <c:pt idx="1112">
                  <c:v>4631.23</c:v>
                </c:pt>
                <c:pt idx="1113">
                  <c:v>4053.92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</c:v>
                </c:pt>
                <c:pt idx="1117">
                  <c:v>912.94</c:v>
                </c:pt>
                <c:pt idx="1118">
                  <c:v>327.07</c:v>
                </c:pt>
                <c:pt idx="1119">
                  <c:v>3026.39</c:v>
                </c:pt>
                <c:pt idx="1120">
                  <c:v>4235.8</c:v>
                </c:pt>
                <c:pt idx="1121">
                  <c:v>2742.04</c:v>
                </c:pt>
                <c:pt idx="1122">
                  <c:v>2839.93</c:v>
                </c:pt>
                <c:pt idx="1123">
                  <c:v>2135.37</c:v>
                </c:pt>
                <c:pt idx="1124">
                  <c:v>2285.05</c:v>
                </c:pt>
                <c:pt idx="1125">
                  <c:v>3388.35</c:v>
                </c:pt>
                <c:pt idx="1126">
                  <c:v>6790.69</c:v>
                </c:pt>
                <c:pt idx="1127">
                  <c:v>3784.98</c:v>
                </c:pt>
                <c:pt idx="1128">
                  <c:v>4703.33</c:v>
                </c:pt>
                <c:pt idx="1129">
                  <c:v>3203.16</c:v>
                </c:pt>
                <c:pt idx="1130">
                  <c:v>4618.8</c:v>
                </c:pt>
                <c:pt idx="1131">
                  <c:v>1733.79</c:v>
                </c:pt>
                <c:pt idx="1132">
                  <c:v>1758.98</c:v>
                </c:pt>
                <c:pt idx="1133">
                  <c:v>3394.1</c:v>
                </c:pt>
                <c:pt idx="1134">
                  <c:v>4837.19</c:v>
                </c:pt>
                <c:pt idx="1135">
                  <c:v>5174.44</c:v>
                </c:pt>
                <c:pt idx="1136">
                  <c:v>1434.57</c:v>
                </c:pt>
                <c:pt idx="1137">
                  <c:v>6541.05</c:v>
                </c:pt>
                <c:pt idx="1138">
                  <c:v>772.1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</c:v>
                </c:pt>
                <c:pt idx="1150">
                  <c:v>2501.78</c:v>
                </c:pt>
                <c:pt idx="1151">
                  <c:v>958.31</c:v>
                </c:pt>
                <c:pt idx="1152">
                  <c:v>2332.45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4888.97</c:v>
                </c:pt>
                <c:pt idx="1156">
                  <c:v>2352.28</c:v>
                </c:pt>
                <c:pt idx="1157">
                  <c:v>684.52</c:v>
                </c:pt>
                <c:pt idx="1158">
                  <c:v>2669.74</c:v>
                </c:pt>
                <c:pt idx="1159">
                  <c:v>1675.31</c:v>
                </c:pt>
                <c:pt idx="1160">
                  <c:v>1775.01</c:v>
                </c:pt>
                <c:pt idx="1161">
                  <c:v>346.89</c:v>
                </c:pt>
                <c:pt idx="1162">
                  <c:v>3286.35</c:v>
                </c:pt>
                <c:pt idx="1163">
                  <c:v>2539.71</c:v>
                </c:pt>
                <c:pt idx="1164">
                  <c:v>2641.93</c:v>
                </c:pt>
                <c:pt idx="1165">
                  <c:v>6128.86</c:v>
                </c:pt>
                <c:pt idx="1166">
                  <c:v>4318.2</c:v>
                </c:pt>
                <c:pt idx="1167">
                  <c:v>3351.7</c:v>
                </c:pt>
                <c:pt idx="1168">
                  <c:v>3879.32</c:v>
                </c:pt>
                <c:pt idx="1169">
                  <c:v>3329.47</c:v>
                </c:pt>
                <c:pt idx="1170">
                  <c:v>348.62</c:v>
                </c:pt>
                <c:pt idx="1171">
                  <c:v>1854.13</c:v>
                </c:pt>
                <c:pt idx="1172">
                  <c:v>1153.84</c:v>
                </c:pt>
                <c:pt idx="1173">
                  <c:v>842.15</c:v>
                </c:pt>
                <c:pt idx="1174">
                  <c:v>2447.05</c:v>
                </c:pt>
                <c:pt idx="1175">
                  <c:v>5167.23</c:v>
                </c:pt>
                <c:pt idx="1176">
                  <c:v>5068.44</c:v>
                </c:pt>
                <c:pt idx="1177">
                  <c:v>2305.11</c:v>
                </c:pt>
                <c:pt idx="1178">
                  <c:v>4513.06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</c:v>
                </c:pt>
                <c:pt idx="1182">
                  <c:v>773.81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</c:v>
                </c:pt>
                <c:pt idx="1189">
                  <c:v>1397.38</c:v>
                </c:pt>
                <c:pt idx="1190">
                  <c:v>962.22</c:v>
                </c:pt>
                <c:pt idx="1191">
                  <c:v>4148.57</c:v>
                </c:pt>
                <c:pt idx="1192">
                  <c:v>3463.81</c:v>
                </c:pt>
                <c:pt idx="1193">
                  <c:v>1455.38</c:v>
                </c:pt>
                <c:pt idx="1194">
                  <c:v>1559.13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412.85</c:v>
                </c:pt>
                <c:pt idx="1200">
                  <c:v>830.24</c:v>
                </c:pt>
                <c:pt idx="1201">
                  <c:v>110.56</c:v>
                </c:pt>
                <c:pt idx="1202">
                  <c:v>4962.02</c:v>
                </c:pt>
                <c:pt idx="1203">
                  <c:v>889.72</c:v>
                </c:pt>
                <c:pt idx="1204">
                  <c:v>1108.2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</c:v>
                </c:pt>
                <c:pt idx="1211">
                  <c:v>3652.09</c:v>
                </c:pt>
                <c:pt idx="1212">
                  <c:v>3118.98</c:v>
                </c:pt>
                <c:pt idx="1213">
                  <c:v>2156.72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</c:v>
                </c:pt>
                <c:pt idx="1218">
                  <c:v>1500.49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2078.59</c:v>
                </c:pt>
                <c:pt idx="1223">
                  <c:v>937.44</c:v>
                </c:pt>
                <c:pt idx="1224">
                  <c:v>4101.86</c:v>
                </c:pt>
                <c:pt idx="1225">
                  <c:v>922.34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</c:v>
                </c:pt>
                <c:pt idx="1229">
                  <c:v>5011.9</c:v>
                </c:pt>
                <c:pt idx="1230">
                  <c:v>6634.14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5731.25</c:v>
                </c:pt>
                <c:pt idx="1235">
                  <c:v>297.58</c:v>
                </c:pt>
                <c:pt idx="1236">
                  <c:v>1795.3</c:v>
                </c:pt>
                <c:pt idx="1237">
                  <c:v>3015.05</c:v>
                </c:pt>
                <c:pt idx="1238">
                  <c:v>1844.56</c:v>
                </c:pt>
                <c:pt idx="1239">
                  <c:v>1085.74</c:v>
                </c:pt>
                <c:pt idx="1240">
                  <c:v>5127.43</c:v>
                </c:pt>
                <c:pt idx="1241">
                  <c:v>1968.68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</c:v>
                </c:pt>
                <c:pt idx="1245">
                  <c:v>182.81</c:v>
                </c:pt>
                <c:pt idx="1246">
                  <c:v>4269.85</c:v>
                </c:pt>
                <c:pt idx="1247">
                  <c:v>6093.26</c:v>
                </c:pt>
                <c:pt idx="1248">
                  <c:v>1481.07</c:v>
                </c:pt>
                <c:pt idx="1249">
                  <c:v>4548.31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287.31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</c:v>
                </c:pt>
                <c:pt idx="1256">
                  <c:v>3342.13</c:v>
                </c:pt>
                <c:pt idx="1257">
                  <c:v>2195.24</c:v>
                </c:pt>
                <c:pt idx="1258">
                  <c:v>1584.5</c:v>
                </c:pt>
                <c:pt idx="1259">
                  <c:v>1355.38</c:v>
                </c:pt>
                <c:pt idx="1260">
                  <c:v>2951.02</c:v>
                </c:pt>
                <c:pt idx="1261">
                  <c:v>2699.71</c:v>
                </c:pt>
                <c:pt idx="1262">
                  <c:v>1195.61</c:v>
                </c:pt>
                <c:pt idx="1263">
                  <c:v>3405.1</c:v>
                </c:pt>
                <c:pt idx="1264">
                  <c:v>2557.49</c:v>
                </c:pt>
                <c:pt idx="1265">
                  <c:v>1318.26</c:v>
                </c:pt>
                <c:pt idx="1266">
                  <c:v>935.06</c:v>
                </c:pt>
                <c:pt idx="1267">
                  <c:v>2113.08</c:v>
                </c:pt>
                <c:pt idx="1268">
                  <c:v>950.12</c:v>
                </c:pt>
                <c:pt idx="1269">
                  <c:v>4338.64</c:v>
                </c:pt>
                <c:pt idx="1270">
                  <c:v>1551.75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2799.42</c:v>
                </c:pt>
                <c:pt idx="1278">
                  <c:v>1186.61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106.5</c:v>
                </c:pt>
                <c:pt idx="1282">
                  <c:v>5553.4</c:v>
                </c:pt>
                <c:pt idx="1283">
                  <c:v>2415.24</c:v>
                </c:pt>
                <c:pt idx="1284">
                  <c:v>5456.97</c:v>
                </c:pt>
                <c:pt idx="1285">
                  <c:v>1524.58</c:v>
                </c:pt>
                <c:pt idx="1286">
                  <c:v>3940.48</c:v>
                </c:pt>
                <c:pt idx="1287">
                  <c:v>7616.04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4736.69</c:v>
                </c:pt>
                <c:pt idx="1291">
                  <c:v>917.32</c:v>
                </c:pt>
                <c:pt idx="1292">
                  <c:v>1882.9</c:v>
                </c:pt>
                <c:pt idx="1293">
                  <c:v>2793.27</c:v>
                </c:pt>
                <c:pt idx="1294">
                  <c:v>2424.53</c:v>
                </c:pt>
                <c:pt idx="1295">
                  <c:v>4113.36</c:v>
                </c:pt>
                <c:pt idx="1296">
                  <c:v>5957.78</c:v>
                </c:pt>
                <c:pt idx="1297">
                  <c:v>6148.62</c:v>
                </c:pt>
                <c:pt idx="1298">
                  <c:v>2178.71</c:v>
                </c:pt>
                <c:pt idx="1299">
                  <c:v>5336.73</c:v>
                </c:pt>
                <c:pt idx="1300">
                  <c:v>4352.37</c:v>
                </c:pt>
                <c:pt idx="1301">
                  <c:v>2321.06</c:v>
                </c:pt>
                <c:pt idx="1302">
                  <c:v>2825</c:v>
                </c:pt>
                <c:pt idx="1303">
                  <c:v>4077.19</c:v>
                </c:pt>
                <c:pt idx="1304">
                  <c:v>4526.73</c:v>
                </c:pt>
                <c:pt idx="1305">
                  <c:v>4757.96</c:v>
                </c:pt>
                <c:pt idx="1306">
                  <c:v>1400.32</c:v>
                </c:pt>
                <c:pt idx="1307">
                  <c:v>2289.27</c:v>
                </c:pt>
                <c:pt idx="1308">
                  <c:v>2188.45</c:v>
                </c:pt>
                <c:pt idx="1309">
                  <c:v>1292.6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2216.97</c:v>
                </c:pt>
                <c:pt idx="1313">
                  <c:v>2152.88</c:v>
                </c:pt>
                <c:pt idx="1314">
                  <c:v>7024.71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1695.38</c:v>
                </c:pt>
                <c:pt idx="1321">
                  <c:v>2443.26</c:v>
                </c:pt>
                <c:pt idx="1322">
                  <c:v>104.24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</c:v>
                </c:pt>
                <c:pt idx="1328">
                  <c:v>6252.43</c:v>
                </c:pt>
                <c:pt idx="1329">
                  <c:v>4492.34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3332.65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1317.16</c:v>
                </c:pt>
                <c:pt idx="1341">
                  <c:v>628.57</c:v>
                </c:pt>
                <c:pt idx="1342">
                  <c:v>5170.95</c:v>
                </c:pt>
                <c:pt idx="1343">
                  <c:v>6736.53</c:v>
                </c:pt>
                <c:pt idx="1344">
                  <c:v>3745.36</c:v>
                </c:pt>
                <c:pt idx="1345">
                  <c:v>5915.86</c:v>
                </c:pt>
                <c:pt idx="1346">
                  <c:v>1905.16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1151.6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</c:v>
                </c:pt>
                <c:pt idx="1353">
                  <c:v>3853.42</c:v>
                </c:pt>
                <c:pt idx="1354">
                  <c:v>4732.84</c:v>
                </c:pt>
                <c:pt idx="1355">
                  <c:v>4113.04</c:v>
                </c:pt>
                <c:pt idx="1356">
                  <c:v>1550.82</c:v>
                </c:pt>
                <c:pt idx="1357">
                  <c:v>1906.15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1033.89</c:v>
                </c:pt>
                <c:pt idx="1362">
                  <c:v>818.72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</c:v>
                </c:pt>
                <c:pt idx="1367">
                  <c:v>839.27</c:v>
                </c:pt>
                <c:pt idx="1368">
                  <c:v>1270.94</c:v>
                </c:pt>
                <c:pt idx="1369">
                  <c:v>2935.68</c:v>
                </c:pt>
                <c:pt idx="1370">
                  <c:v>5196.33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</c:v>
                </c:pt>
                <c:pt idx="1374">
                  <c:v>4881.55</c:v>
                </c:pt>
                <c:pt idx="1375">
                  <c:v>4337.31</c:v>
                </c:pt>
                <c:pt idx="1376">
                  <c:v>2550.94</c:v>
                </c:pt>
                <c:pt idx="1377">
                  <c:v>4177.61</c:v>
                </c:pt>
                <c:pt idx="1378">
                  <c:v>1946.89</c:v>
                </c:pt>
                <c:pt idx="1379">
                  <c:v>3357.89</c:v>
                </c:pt>
                <c:pt idx="1380">
                  <c:v>3307.48</c:v>
                </c:pt>
                <c:pt idx="1381">
                  <c:v>2624.57</c:v>
                </c:pt>
                <c:pt idx="1382">
                  <c:v>2724.72</c:v>
                </c:pt>
                <c:pt idx="1383">
                  <c:v>641.64</c:v>
                </c:pt>
                <c:pt idx="1384">
                  <c:v>3792.12</c:v>
                </c:pt>
                <c:pt idx="1385">
                  <c:v>6119.76</c:v>
                </c:pt>
                <c:pt idx="1386">
                  <c:v>3474.54</c:v>
                </c:pt>
                <c:pt idx="1387">
                  <c:v>2283.83</c:v>
                </c:pt>
                <c:pt idx="1388">
                  <c:v>3196.27</c:v>
                </c:pt>
                <c:pt idx="1389">
                  <c:v>669.89</c:v>
                </c:pt>
                <c:pt idx="1390">
                  <c:v>1796.62</c:v>
                </c:pt>
                <c:pt idx="1391">
                  <c:v>1000.17</c:v>
                </c:pt>
                <c:pt idx="1392">
                  <c:v>7075.58</c:v>
                </c:pt>
                <c:pt idx="1393">
                  <c:v>4563.95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4939.11</c:v>
                </c:pt>
                <c:pt idx="1397">
                  <c:v>2405.42</c:v>
                </c:pt>
                <c:pt idx="1398">
                  <c:v>3067.58</c:v>
                </c:pt>
                <c:pt idx="1399">
                  <c:v>685.43</c:v>
                </c:pt>
                <c:pt idx="1400">
                  <c:v>5426.7</c:v>
                </c:pt>
                <c:pt idx="1401">
                  <c:v>2281.99</c:v>
                </c:pt>
                <c:pt idx="1402">
                  <c:v>2396.7</c:v>
                </c:pt>
                <c:pt idx="1403">
                  <c:v>3796.53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5597.11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3277.86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</c:v>
                </c:pt>
                <c:pt idx="1415">
                  <c:v>972.79</c:v>
                </c:pt>
                <c:pt idx="1416">
                  <c:v>2121.64</c:v>
                </c:pt>
                <c:pt idx="1417">
                  <c:v>2529.62</c:v>
                </c:pt>
                <c:pt idx="1418">
                  <c:v>1652.39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1917.01</c:v>
                </c:pt>
                <c:pt idx="1427">
                  <c:v>955.44</c:v>
                </c:pt>
                <c:pt idx="1428">
                  <c:v>3727.06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</c:v>
                </c:pt>
                <c:pt idx="1434">
                  <c:v>5503.89</c:v>
                </c:pt>
                <c:pt idx="1435">
                  <c:v>1005.24</c:v>
                </c:pt>
                <c:pt idx="1436">
                  <c:v>6362.47</c:v>
                </c:pt>
                <c:pt idx="1437">
                  <c:v>562.46</c:v>
                </c:pt>
                <c:pt idx="1438">
                  <c:v>109.02</c:v>
                </c:pt>
                <c:pt idx="1439">
                  <c:v>5004.26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</c:v>
                </c:pt>
                <c:pt idx="1443">
                  <c:v>4553.86</c:v>
                </c:pt>
                <c:pt idx="1444">
                  <c:v>128.46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</c:v>
                </c:pt>
                <c:pt idx="1454">
                  <c:v>3273.33</c:v>
                </c:pt>
                <c:pt idx="1455">
                  <c:v>4557.6</c:v>
                </c:pt>
                <c:pt idx="1456">
                  <c:v>10787.6</c:v>
                </c:pt>
                <c:pt idx="1457">
                  <c:v>5805.92</c:v>
                </c:pt>
                <c:pt idx="1458">
                  <c:v>2331.52</c:v>
                </c:pt>
                <c:pt idx="1459">
                  <c:v>2171.73</c:v>
                </c:pt>
                <c:pt idx="1460">
                  <c:v>873.93</c:v>
                </c:pt>
                <c:pt idx="1461">
                  <c:v>1429.5</c:v>
                </c:pt>
                <c:pt idx="1462">
                  <c:v>978.42</c:v>
                </c:pt>
                <c:pt idx="1463">
                  <c:v>1825.83</c:v>
                </c:pt>
                <c:pt idx="1464">
                  <c:v>3450.06</c:v>
                </c:pt>
                <c:pt idx="1465">
                  <c:v>2251.36</c:v>
                </c:pt>
                <c:pt idx="1466">
                  <c:v>3512.72</c:v>
                </c:pt>
                <c:pt idx="1467">
                  <c:v>4594.69</c:v>
                </c:pt>
                <c:pt idx="1468">
                  <c:v>5011.4</c:v>
                </c:pt>
                <c:pt idx="1469">
                  <c:v>6176.3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5007.94</c:v>
                </c:pt>
                <c:pt idx="1474">
                  <c:v>3605.39</c:v>
                </c:pt>
                <c:pt idx="1475">
                  <c:v>2530.6</c:v>
                </c:pt>
                <c:pt idx="1476">
                  <c:v>2258.7</c:v>
                </c:pt>
                <c:pt idx="1477">
                  <c:v>2551.05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</c:v>
                </c:pt>
                <c:pt idx="1482">
                  <c:v>3681.51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379.16</c:v>
                </c:pt>
                <c:pt idx="1486">
                  <c:v>2182.98</c:v>
                </c:pt>
                <c:pt idx="1487">
                  <c:v>1591.33</c:v>
                </c:pt>
                <c:pt idx="1488">
                  <c:v>4645.84</c:v>
                </c:pt>
                <c:pt idx="1489">
                  <c:v>6117.05</c:v>
                </c:pt>
                <c:pt idx="1490">
                  <c:v>5221.26</c:v>
                </c:pt>
                <c:pt idx="1491">
                  <c:v>575.15</c:v>
                </c:pt>
                <c:pt idx="1492">
                  <c:v>3181.16</c:v>
                </c:pt>
                <c:pt idx="1493">
                  <c:v>3022.99</c:v>
                </c:pt>
                <c:pt idx="1494">
                  <c:v>1583.19</c:v>
                </c:pt>
                <c:pt idx="1495">
                  <c:v>2193.86</c:v>
                </c:pt>
                <c:pt idx="1496">
                  <c:v>3488.45</c:v>
                </c:pt>
                <c:pt idx="1497">
                  <c:v>1636.37</c:v>
                </c:pt>
                <c:pt idx="1498">
                  <c:v>6209.68</c:v>
                </c:pt>
                <c:pt idx="1499">
                  <c:v>7693.78</c:v>
                </c:pt>
                <c:pt idx="1500">
                  <c:v>713.22</c:v>
                </c:pt>
                <c:pt idx="1501">
                  <c:v>3825.71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3479.01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</c:v>
                </c:pt>
                <c:pt idx="1510">
                  <c:v>3553.83</c:v>
                </c:pt>
                <c:pt idx="1511">
                  <c:v>2314.6</c:v>
                </c:pt>
                <c:pt idx="1512">
                  <c:v>4256.32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</c:v>
                </c:pt>
                <c:pt idx="1518">
                  <c:v>2089.87</c:v>
                </c:pt>
                <c:pt idx="1519">
                  <c:v>2105.09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</c:v>
                </c:pt>
                <c:pt idx="1523">
                  <c:v>3855.93</c:v>
                </c:pt>
                <c:pt idx="1524">
                  <c:v>5083.41</c:v>
                </c:pt>
                <c:pt idx="1525">
                  <c:v>199.1</c:v>
                </c:pt>
                <c:pt idx="1526">
                  <c:v>7390.75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</c:v>
                </c:pt>
                <c:pt idx="1532">
                  <c:v>2018.04</c:v>
                </c:pt>
                <c:pt idx="1533">
                  <c:v>5101.55</c:v>
                </c:pt>
                <c:pt idx="1534">
                  <c:v>222.78</c:v>
                </c:pt>
                <c:pt idx="1535">
                  <c:v>3479.18</c:v>
                </c:pt>
                <c:pt idx="1536">
                  <c:v>1939.36</c:v>
                </c:pt>
                <c:pt idx="1537">
                  <c:v>3324.89</c:v>
                </c:pt>
                <c:pt idx="1538">
                  <c:v>1825.32</c:v>
                </c:pt>
                <c:pt idx="1539">
                  <c:v>1359.46</c:v>
                </c:pt>
                <c:pt idx="1540">
                  <c:v>903.11</c:v>
                </c:pt>
                <c:pt idx="1541">
                  <c:v>2637.47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1434.01</c:v>
                </c:pt>
                <c:pt idx="1545">
                  <c:v>2924.48</c:v>
                </c:pt>
                <c:pt idx="1546">
                  <c:v>3172.63</c:v>
                </c:pt>
                <c:pt idx="1547">
                  <c:v>5171.89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3107.36</c:v>
                </c:pt>
                <c:pt idx="1552">
                  <c:v>3519.22</c:v>
                </c:pt>
                <c:pt idx="1553">
                  <c:v>4684.95</c:v>
                </c:pt>
                <c:pt idx="1554">
                  <c:v>10640.3</c:v>
                </c:pt>
                <c:pt idx="1555">
                  <c:v>8624.72</c:v>
                </c:pt>
                <c:pt idx="1556">
                  <c:v>486.61</c:v>
                </c:pt>
                <c:pt idx="1557">
                  <c:v>6918.89</c:v>
                </c:pt>
                <c:pt idx="1558">
                  <c:v>2606.7</c:v>
                </c:pt>
                <c:pt idx="1559">
                  <c:v>2877.89</c:v>
                </c:pt>
                <c:pt idx="1560">
                  <c:v>493.17</c:v>
                </c:pt>
                <c:pt idx="1561">
                  <c:v>1182.38</c:v>
                </c:pt>
                <c:pt idx="1562">
                  <c:v>1597.26</c:v>
                </c:pt>
                <c:pt idx="1563">
                  <c:v>4071.82</c:v>
                </c:pt>
                <c:pt idx="1564">
                  <c:v>3870.48</c:v>
                </c:pt>
                <c:pt idx="1565">
                  <c:v>1103.43</c:v>
                </c:pt>
                <c:pt idx="1566">
                  <c:v>5321.3</c:v>
                </c:pt>
                <c:pt idx="1567">
                  <c:v>4968.78</c:v>
                </c:pt>
                <c:pt idx="1568">
                  <c:v>7651.02</c:v>
                </c:pt>
                <c:pt idx="1569">
                  <c:v>2236.76</c:v>
                </c:pt>
                <c:pt idx="1570">
                  <c:v>3220.9</c:v>
                </c:pt>
                <c:pt idx="1571">
                  <c:v>1050.28</c:v>
                </c:pt>
                <c:pt idx="1572">
                  <c:v>4521.35</c:v>
                </c:pt>
                <c:pt idx="1573">
                  <c:v>3677</c:v>
                </c:pt>
                <c:pt idx="1574">
                  <c:v>6165.1</c:v>
                </c:pt>
                <c:pt idx="1575">
                  <c:v>8102.62</c:v>
                </c:pt>
                <c:pt idx="1576">
                  <c:v>3225</c:v>
                </c:pt>
                <c:pt idx="1577">
                  <c:v>2944.09</c:v>
                </c:pt>
                <c:pt idx="1578">
                  <c:v>1914.2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</c:v>
                </c:pt>
                <c:pt idx="1582">
                  <c:v>4154.02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2248.04</c:v>
                </c:pt>
                <c:pt idx="1587">
                  <c:v>5968.91</c:v>
                </c:pt>
                <c:pt idx="1588">
                  <c:v>3348.25</c:v>
                </c:pt>
                <c:pt idx="1589">
                  <c:v>3818.36</c:v>
                </c:pt>
                <c:pt idx="1590">
                  <c:v>4320.3</c:v>
                </c:pt>
                <c:pt idx="1591">
                  <c:v>4891.75</c:v>
                </c:pt>
                <c:pt idx="1592">
                  <c:v>2786.02</c:v>
                </c:pt>
                <c:pt idx="1593">
                  <c:v>8710.7</c:v>
                </c:pt>
                <c:pt idx="1594">
                  <c:v>2317.99</c:v>
                </c:pt>
                <c:pt idx="1595">
                  <c:v>4855.5</c:v>
                </c:pt>
                <c:pt idx="1596">
                  <c:v>2924.43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1488.17</c:v>
                </c:pt>
                <c:pt idx="1600">
                  <c:v>1225.77</c:v>
                </c:pt>
                <c:pt idx="1601">
                  <c:v>1721.05</c:v>
                </c:pt>
                <c:pt idx="1602">
                  <c:v>2602.85</c:v>
                </c:pt>
                <c:pt idx="1603">
                  <c:v>1681.02</c:v>
                </c:pt>
                <c:pt idx="1604">
                  <c:v>1206.35</c:v>
                </c:pt>
                <c:pt idx="1605">
                  <c:v>4041.6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2932.82</c:v>
                </c:pt>
                <c:pt idx="1609">
                  <c:v>3512.03</c:v>
                </c:pt>
                <c:pt idx="1610">
                  <c:v>2397.39</c:v>
                </c:pt>
                <c:pt idx="1611">
                  <c:v>4894.11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643.43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1162.24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</c:v>
                </c:pt>
                <c:pt idx="1621">
                  <c:v>8499.59</c:v>
                </c:pt>
                <c:pt idx="1622">
                  <c:v>1326.15</c:v>
                </c:pt>
                <c:pt idx="1623">
                  <c:v>4834.08</c:v>
                </c:pt>
                <c:pt idx="1624">
                  <c:v>2659.57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4039.88</c:v>
                </c:pt>
                <c:pt idx="1634">
                  <c:v>4046.88</c:v>
                </c:pt>
                <c:pt idx="1635">
                  <c:v>4428.51</c:v>
                </c:pt>
                <c:pt idx="1636">
                  <c:v>1871.87</c:v>
                </c:pt>
                <c:pt idx="1637">
                  <c:v>4326.2</c:v>
                </c:pt>
                <c:pt idx="1638">
                  <c:v>2307.49</c:v>
                </c:pt>
                <c:pt idx="1639">
                  <c:v>4244.32</c:v>
                </c:pt>
                <c:pt idx="1640">
                  <c:v>4938.15</c:v>
                </c:pt>
                <c:pt idx="1641">
                  <c:v>1411.7</c:v>
                </c:pt>
                <c:pt idx="1642">
                  <c:v>4487.52</c:v>
                </c:pt>
                <c:pt idx="1643">
                  <c:v>3267.5</c:v>
                </c:pt>
                <c:pt idx="1644">
                  <c:v>2124.93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</c:v>
                </c:pt>
                <c:pt idx="1648">
                  <c:v>2662.39</c:v>
                </c:pt>
                <c:pt idx="1649">
                  <c:v>2664.07</c:v>
                </c:pt>
                <c:pt idx="1650">
                  <c:v>1179.61</c:v>
                </c:pt>
                <c:pt idx="1651">
                  <c:v>1337.55</c:v>
                </c:pt>
                <c:pt idx="1652">
                  <c:v>2256.47</c:v>
                </c:pt>
                <c:pt idx="1653">
                  <c:v>2675.72</c:v>
                </c:pt>
                <c:pt idx="1654">
                  <c:v>1469.96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1518.85</c:v>
                </c:pt>
                <c:pt idx="1663">
                  <c:v>5432.4</c:v>
                </c:pt>
                <c:pt idx="1664">
                  <c:v>2901.97</c:v>
                </c:pt>
                <c:pt idx="1665">
                  <c:v>3361.1</c:v>
                </c:pt>
                <c:pt idx="1666">
                  <c:v>5073.96</c:v>
                </c:pt>
                <c:pt idx="1667">
                  <c:v>1221.85</c:v>
                </c:pt>
                <c:pt idx="1668">
                  <c:v>5905.78</c:v>
                </c:pt>
                <c:pt idx="1669">
                  <c:v>748.69</c:v>
                </c:pt>
                <c:pt idx="1670">
                  <c:v>160.73</c:v>
                </c:pt>
                <c:pt idx="1671">
                  <c:v>3067.06</c:v>
                </c:pt>
                <c:pt idx="1672">
                  <c:v>4291.11</c:v>
                </c:pt>
                <c:pt idx="1673">
                  <c:v>2781.56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2930.55</c:v>
                </c:pt>
                <c:pt idx="1678">
                  <c:v>5354.43</c:v>
                </c:pt>
                <c:pt idx="1679">
                  <c:v>5995.2</c:v>
                </c:pt>
                <c:pt idx="1680">
                  <c:v>1507.3</c:v>
                </c:pt>
                <c:pt idx="1681">
                  <c:v>677.18</c:v>
                </c:pt>
                <c:pt idx="1682">
                  <c:v>5672.85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3334.23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4611.39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</c:v>
                </c:pt>
                <c:pt idx="1701">
                  <c:v>2109.79</c:v>
                </c:pt>
                <c:pt idx="1702">
                  <c:v>4666.64</c:v>
                </c:pt>
                <c:pt idx="1703">
                  <c:v>3463.54</c:v>
                </c:pt>
                <c:pt idx="1704">
                  <c:v>2225.03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3372.13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</c:v>
                </c:pt>
                <c:pt idx="1714">
                  <c:v>1539.11</c:v>
                </c:pt>
                <c:pt idx="1715">
                  <c:v>2228.3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</c:v>
                </c:pt>
                <c:pt idx="1719">
                  <c:v>2965.28</c:v>
                </c:pt>
                <c:pt idx="1720">
                  <c:v>958.58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</c:v>
                </c:pt>
                <c:pt idx="1727">
                  <c:v>3521.29</c:v>
                </c:pt>
                <c:pt idx="1728">
                  <c:v>2263.39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3759.28</c:v>
                </c:pt>
                <c:pt idx="1733">
                  <c:v>3531.09</c:v>
                </c:pt>
                <c:pt idx="1734">
                  <c:v>1841.07</c:v>
                </c:pt>
                <c:pt idx="1735">
                  <c:v>2395.71</c:v>
                </c:pt>
                <c:pt idx="1736">
                  <c:v>3770.36</c:v>
                </c:pt>
                <c:pt idx="1737">
                  <c:v>2725.13</c:v>
                </c:pt>
                <c:pt idx="1738">
                  <c:v>1942.36</c:v>
                </c:pt>
                <c:pt idx="1739">
                  <c:v>4448.07</c:v>
                </c:pt>
                <c:pt idx="1740">
                  <c:v>539.25</c:v>
                </c:pt>
                <c:pt idx="1741">
                  <c:v>3164.47</c:v>
                </c:pt>
                <c:pt idx="1742">
                  <c:v>3706.41</c:v>
                </c:pt>
                <c:pt idx="1743">
                  <c:v>995.38</c:v>
                </c:pt>
                <c:pt idx="1744">
                  <c:v>4973.95</c:v>
                </c:pt>
                <c:pt idx="1745">
                  <c:v>1820.71</c:v>
                </c:pt>
                <c:pt idx="1746">
                  <c:v>5227.98</c:v>
                </c:pt>
                <c:pt idx="1747">
                  <c:v>1714.84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827.16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5870.93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</c:v>
                </c:pt>
                <c:pt idx="1762">
                  <c:v>1829.25</c:v>
                </c:pt>
                <c:pt idx="1763">
                  <c:v>3152.29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1648.05</c:v>
                </c:pt>
                <c:pt idx="1769">
                  <c:v>5397.56</c:v>
                </c:pt>
                <c:pt idx="1770">
                  <c:v>1168.78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2651.76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1589.86</c:v>
                </c:pt>
                <c:pt idx="1778">
                  <c:v>3622.1</c:v>
                </c:pt>
                <c:pt idx="1779">
                  <c:v>6331.35</c:v>
                </c:pt>
                <c:pt idx="1780">
                  <c:v>1239.28</c:v>
                </c:pt>
                <c:pt idx="1781">
                  <c:v>2827.73</c:v>
                </c:pt>
                <c:pt idx="1782">
                  <c:v>963.62</c:v>
                </c:pt>
                <c:pt idx="1783">
                  <c:v>4865.49</c:v>
                </c:pt>
                <c:pt idx="1784">
                  <c:v>4979.39</c:v>
                </c:pt>
                <c:pt idx="1785">
                  <c:v>2066.66</c:v>
                </c:pt>
                <c:pt idx="1786">
                  <c:v>2258.68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</c:v>
                </c:pt>
                <c:pt idx="1802">
                  <c:v>4810.5</c:v>
                </c:pt>
                <c:pt idx="1803">
                  <c:v>2514.96</c:v>
                </c:pt>
                <c:pt idx="1804">
                  <c:v>7965.28</c:v>
                </c:pt>
                <c:pt idx="1805">
                  <c:v>3918.15</c:v>
                </c:pt>
                <c:pt idx="1806">
                  <c:v>168.45</c:v>
                </c:pt>
                <c:pt idx="1807">
                  <c:v>6493.8</c:v>
                </c:pt>
                <c:pt idx="1808">
                  <c:v>3980.04</c:v>
                </c:pt>
                <c:pt idx="1809">
                  <c:v>2137.45</c:v>
                </c:pt>
                <c:pt idx="1810">
                  <c:v>2459.73</c:v>
                </c:pt>
                <c:pt idx="1811">
                  <c:v>1964.08</c:v>
                </c:pt>
                <c:pt idx="1812">
                  <c:v>3352.53</c:v>
                </c:pt>
                <c:pt idx="1813">
                  <c:v>4244.1</c:v>
                </c:pt>
                <c:pt idx="1814">
                  <c:v>4516.55</c:v>
                </c:pt>
                <c:pt idx="1815">
                  <c:v>763.9</c:v>
                </c:pt>
                <c:pt idx="1816">
                  <c:v>4883.79</c:v>
                </c:pt>
                <c:pt idx="1817">
                  <c:v>7335.89</c:v>
                </c:pt>
                <c:pt idx="1818">
                  <c:v>848.74</c:v>
                </c:pt>
                <c:pt idx="1819">
                  <c:v>2266.66</c:v>
                </c:pt>
                <c:pt idx="1820">
                  <c:v>3263.7</c:v>
                </c:pt>
                <c:pt idx="1821">
                  <c:v>4977.77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757.25</c:v>
                </c:pt>
                <c:pt idx="1825">
                  <c:v>1805.92</c:v>
                </c:pt>
                <c:pt idx="1826">
                  <c:v>4578.9</c:v>
                </c:pt>
                <c:pt idx="1827">
                  <c:v>2147.3</c:v>
                </c:pt>
                <c:pt idx="1828">
                  <c:v>5739.57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1039.03</c:v>
                </c:pt>
                <c:pt idx="1832">
                  <c:v>1219.86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</c:v>
                </c:pt>
                <c:pt idx="1838">
                  <c:v>3055.85</c:v>
                </c:pt>
                <c:pt idx="1839">
                  <c:v>2132.3</c:v>
                </c:pt>
                <c:pt idx="1840">
                  <c:v>4085.48</c:v>
                </c:pt>
                <c:pt idx="1841">
                  <c:v>4572.89</c:v>
                </c:pt>
                <c:pt idx="1842">
                  <c:v>356.5</c:v>
                </c:pt>
                <c:pt idx="1843">
                  <c:v>1919.83</c:v>
                </c:pt>
                <c:pt idx="1844">
                  <c:v>4456.95</c:v>
                </c:pt>
                <c:pt idx="1845">
                  <c:v>4077.26</c:v>
                </c:pt>
                <c:pt idx="1846">
                  <c:v>5159.72</c:v>
                </c:pt>
                <c:pt idx="1847">
                  <c:v>881.15</c:v>
                </c:pt>
                <c:pt idx="1848">
                  <c:v>4641.27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2257.81</c:v>
                </c:pt>
                <c:pt idx="1852">
                  <c:v>253.81</c:v>
                </c:pt>
                <c:pt idx="1853">
                  <c:v>3240.23</c:v>
                </c:pt>
                <c:pt idx="1854">
                  <c:v>5387.47</c:v>
                </c:pt>
                <c:pt idx="1855">
                  <c:v>2355.59</c:v>
                </c:pt>
                <c:pt idx="1856">
                  <c:v>4503.35</c:v>
                </c:pt>
                <c:pt idx="1857">
                  <c:v>3793.81</c:v>
                </c:pt>
                <c:pt idx="1858">
                  <c:v>3020.1</c:v>
                </c:pt>
                <c:pt idx="1859">
                  <c:v>5786.77</c:v>
                </c:pt>
                <c:pt idx="1860">
                  <c:v>2925.42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7566.25</c:v>
                </c:pt>
                <c:pt idx="1865">
                  <c:v>1623.43</c:v>
                </c:pt>
                <c:pt idx="1866">
                  <c:v>4382.2</c:v>
                </c:pt>
                <c:pt idx="1867">
                  <c:v>2220.26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</c:v>
                </c:pt>
                <c:pt idx="1871">
                  <c:v>3921.26</c:v>
                </c:pt>
                <c:pt idx="1872">
                  <c:v>4057.63</c:v>
                </c:pt>
                <c:pt idx="1873">
                  <c:v>1507.82</c:v>
                </c:pt>
                <c:pt idx="1874">
                  <c:v>2755.93</c:v>
                </c:pt>
                <c:pt idx="1875">
                  <c:v>1914.39</c:v>
                </c:pt>
                <c:pt idx="1876">
                  <c:v>4685.53</c:v>
                </c:pt>
                <c:pt idx="1877">
                  <c:v>5018.98</c:v>
                </c:pt>
                <c:pt idx="1878">
                  <c:v>4054.85</c:v>
                </c:pt>
                <c:pt idx="1879">
                  <c:v>1910.89</c:v>
                </c:pt>
                <c:pt idx="1880">
                  <c:v>3349.99</c:v>
                </c:pt>
                <c:pt idx="1881">
                  <c:v>6979.28</c:v>
                </c:pt>
                <c:pt idx="1882">
                  <c:v>2434.76</c:v>
                </c:pt>
                <c:pt idx="1883">
                  <c:v>8034.71</c:v>
                </c:pt>
                <c:pt idx="1884">
                  <c:v>3288.04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</c:v>
                </c:pt>
                <c:pt idx="1888">
                  <c:v>804.82</c:v>
                </c:pt>
                <c:pt idx="1889">
                  <c:v>3637.17</c:v>
                </c:pt>
                <c:pt idx="1890">
                  <c:v>1907.65</c:v>
                </c:pt>
                <c:pt idx="1891">
                  <c:v>541.13</c:v>
                </c:pt>
                <c:pt idx="1892">
                  <c:v>2411.66</c:v>
                </c:pt>
                <c:pt idx="1893">
                  <c:v>2502.37</c:v>
                </c:pt>
                <c:pt idx="1894">
                  <c:v>4787.35</c:v>
                </c:pt>
                <c:pt idx="1895">
                  <c:v>2030.54</c:v>
                </c:pt>
                <c:pt idx="1896">
                  <c:v>1017.24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4098.86</c:v>
                </c:pt>
                <c:pt idx="1900">
                  <c:v>1604.73</c:v>
                </c:pt>
                <c:pt idx="1901">
                  <c:v>4833.73</c:v>
                </c:pt>
                <c:pt idx="1902">
                  <c:v>2957.85</c:v>
                </c:pt>
                <c:pt idx="1903">
                  <c:v>1014.07</c:v>
                </c:pt>
                <c:pt idx="1904">
                  <c:v>3725.57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3286.01</c:v>
                </c:pt>
                <c:pt idx="1909">
                  <c:v>3254.53</c:v>
                </c:pt>
                <c:pt idx="1910">
                  <c:v>2248.17</c:v>
                </c:pt>
                <c:pt idx="1911">
                  <c:v>2568.05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90.1</c:v>
                </c:pt>
                <c:pt idx="1917">
                  <c:v>64.51</c:v>
                </c:pt>
                <c:pt idx="1918">
                  <c:v>1580.86</c:v>
                </c:pt>
                <c:pt idx="1919">
                  <c:v>3078.62</c:v>
                </c:pt>
                <c:pt idx="1920">
                  <c:v>1761.68</c:v>
                </c:pt>
                <c:pt idx="1921">
                  <c:v>2584.56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879.48</c:v>
                </c:pt>
                <c:pt idx="1925">
                  <c:v>1912.36</c:v>
                </c:pt>
                <c:pt idx="1926">
                  <c:v>2428.87</c:v>
                </c:pt>
                <c:pt idx="1927">
                  <c:v>384.07</c:v>
                </c:pt>
                <c:pt idx="1928">
                  <c:v>4328.47</c:v>
                </c:pt>
                <c:pt idx="1929">
                  <c:v>4271.39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201.55</c:v>
                </c:pt>
                <c:pt idx="1936">
                  <c:v>3259.41</c:v>
                </c:pt>
                <c:pt idx="1937">
                  <c:v>3130.19</c:v>
                </c:pt>
                <c:pt idx="1938">
                  <c:v>4675.19</c:v>
                </c:pt>
                <c:pt idx="1939">
                  <c:v>357.79</c:v>
                </c:pt>
                <c:pt idx="1940">
                  <c:v>1345.75</c:v>
                </c:pt>
                <c:pt idx="1941">
                  <c:v>710.07</c:v>
                </c:pt>
                <c:pt idx="1942">
                  <c:v>4063.82</c:v>
                </c:pt>
                <c:pt idx="1943">
                  <c:v>3974.81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</c:v>
                </c:pt>
                <c:pt idx="1947">
                  <c:v>4514.84</c:v>
                </c:pt>
                <c:pt idx="1948">
                  <c:v>2882.8</c:v>
                </c:pt>
                <c:pt idx="1949">
                  <c:v>3899.78</c:v>
                </c:pt>
                <c:pt idx="1950">
                  <c:v>4938.28</c:v>
                </c:pt>
                <c:pt idx="1951">
                  <c:v>1215.92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1090.71</c:v>
                </c:pt>
                <c:pt idx="1955">
                  <c:v>3479.22</c:v>
                </c:pt>
                <c:pt idx="1956">
                  <c:v>2561.05</c:v>
                </c:pt>
                <c:pt idx="1957">
                  <c:v>3361.67</c:v>
                </c:pt>
                <c:pt idx="1958">
                  <c:v>758.69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1810.03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2792.56</c:v>
                </c:pt>
                <c:pt idx="1969">
                  <c:v>3371.69</c:v>
                </c:pt>
                <c:pt idx="1970">
                  <c:v>1601.33</c:v>
                </c:pt>
                <c:pt idx="1971">
                  <c:v>79.1599999999999</c:v>
                </c:pt>
                <c:pt idx="1972">
                  <c:v>1731.63</c:v>
                </c:pt>
                <c:pt idx="1973">
                  <c:v>2080.25</c:v>
                </c:pt>
                <c:pt idx="1974">
                  <c:v>231.71</c:v>
                </c:pt>
                <c:pt idx="1975">
                  <c:v>4541.84</c:v>
                </c:pt>
                <c:pt idx="1976">
                  <c:v>4822.39</c:v>
                </c:pt>
                <c:pt idx="1977">
                  <c:v>2291.97</c:v>
                </c:pt>
                <c:pt idx="1978">
                  <c:v>3939.17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</c:v>
                </c:pt>
                <c:pt idx="1984">
                  <c:v>6006.4</c:v>
                </c:pt>
                <c:pt idx="1985">
                  <c:v>1659.64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2094.59</c:v>
                </c:pt>
                <c:pt idx="1992">
                  <c:v>2525.43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2424.34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214.37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</c:v>
                </c:pt>
                <c:pt idx="2006">
                  <c:v>2168.8</c:v>
                </c:pt>
                <c:pt idx="2007">
                  <c:v>560.48</c:v>
                </c:pt>
                <c:pt idx="2008">
                  <c:v>2714.3</c:v>
                </c:pt>
                <c:pt idx="2009">
                  <c:v>4413.06</c:v>
                </c:pt>
                <c:pt idx="2010">
                  <c:v>2872.41</c:v>
                </c:pt>
                <c:pt idx="2011">
                  <c:v>2970.6</c:v>
                </c:pt>
                <c:pt idx="2012">
                  <c:v>2390.89</c:v>
                </c:pt>
                <c:pt idx="2013">
                  <c:v>3692.86</c:v>
                </c:pt>
                <c:pt idx="2014">
                  <c:v>2335.54</c:v>
                </c:pt>
                <c:pt idx="2015">
                  <c:v>4781.23</c:v>
                </c:pt>
                <c:pt idx="2016">
                  <c:v>4959.64</c:v>
                </c:pt>
                <c:pt idx="2017">
                  <c:v>90.22</c:v>
                </c:pt>
                <c:pt idx="2018">
                  <c:v>3955.17</c:v>
                </c:pt>
                <c:pt idx="2019">
                  <c:v>5132.78</c:v>
                </c:pt>
                <c:pt idx="2020">
                  <c:v>3558.41</c:v>
                </c:pt>
                <c:pt idx="2021">
                  <c:v>2183.55</c:v>
                </c:pt>
                <c:pt idx="2022">
                  <c:v>3447.44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2941.07</c:v>
                </c:pt>
                <c:pt idx="2034">
                  <c:v>3207.17</c:v>
                </c:pt>
                <c:pt idx="2035">
                  <c:v>2422.46</c:v>
                </c:pt>
                <c:pt idx="2036">
                  <c:v>1364.05</c:v>
                </c:pt>
                <c:pt idx="2037">
                  <c:v>3799.86</c:v>
                </c:pt>
                <c:pt idx="2038">
                  <c:v>2006.18</c:v>
                </c:pt>
                <c:pt idx="2039">
                  <c:v>3472.24</c:v>
                </c:pt>
                <c:pt idx="2040">
                  <c:v>3977.45</c:v>
                </c:pt>
                <c:pt idx="2041">
                  <c:v>5224.69</c:v>
                </c:pt>
                <c:pt idx="2042">
                  <c:v>9188.77</c:v>
                </c:pt>
                <c:pt idx="2043">
                  <c:v>1215.34</c:v>
                </c:pt>
                <c:pt idx="2044">
                  <c:v>5517.21</c:v>
                </c:pt>
                <c:pt idx="2045">
                  <c:v>4162.97</c:v>
                </c:pt>
                <c:pt idx="2046">
                  <c:v>2099.4</c:v>
                </c:pt>
                <c:pt idx="2047">
                  <c:v>6140.66</c:v>
                </c:pt>
                <c:pt idx="2048">
                  <c:v>3009.89</c:v>
                </c:pt>
                <c:pt idx="2049">
                  <c:v>4941.18</c:v>
                </c:pt>
                <c:pt idx="2050">
                  <c:v>3000.7</c:v>
                </c:pt>
                <c:pt idx="2051">
                  <c:v>5563.63</c:v>
                </c:pt>
                <c:pt idx="2052">
                  <c:v>1028.46</c:v>
                </c:pt>
                <c:pt idx="2053">
                  <c:v>5006.98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5875.14</c:v>
                </c:pt>
                <c:pt idx="2057">
                  <c:v>3867.74</c:v>
                </c:pt>
                <c:pt idx="2058">
                  <c:v>3465.41</c:v>
                </c:pt>
                <c:pt idx="2059">
                  <c:v>1823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</c:v>
                </c:pt>
                <c:pt idx="2063">
                  <c:v>3743.8</c:v>
                </c:pt>
                <c:pt idx="2064">
                  <c:v>3933.88</c:v>
                </c:pt>
                <c:pt idx="2065">
                  <c:v>5879.97</c:v>
                </c:pt>
                <c:pt idx="2066">
                  <c:v>4731.2</c:v>
                </c:pt>
                <c:pt idx="2067">
                  <c:v>3588.04</c:v>
                </c:pt>
                <c:pt idx="2068">
                  <c:v>4136.84</c:v>
                </c:pt>
                <c:pt idx="2069">
                  <c:v>2487.67</c:v>
                </c:pt>
                <c:pt idx="2070">
                  <c:v>2302.54</c:v>
                </c:pt>
                <c:pt idx="2071">
                  <c:v>5576.17</c:v>
                </c:pt>
                <c:pt idx="2072">
                  <c:v>2429.72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453.48</c:v>
                </c:pt>
                <c:pt idx="2080">
                  <c:v>2196.35</c:v>
                </c:pt>
                <c:pt idx="2081">
                  <c:v>949.58</c:v>
                </c:pt>
                <c:pt idx="2082">
                  <c:v>1624.11</c:v>
                </c:pt>
                <c:pt idx="2083">
                  <c:v>3125.44</c:v>
                </c:pt>
                <c:pt idx="2084">
                  <c:v>119.32</c:v>
                </c:pt>
                <c:pt idx="2085">
                  <c:v>289.37</c:v>
                </c:pt>
                <c:pt idx="2086">
                  <c:v>2764.61</c:v>
                </c:pt>
                <c:pt idx="2087">
                  <c:v>3651.03</c:v>
                </c:pt>
                <c:pt idx="2088">
                  <c:v>3660.48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2293.67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6752.63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2077.3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</c:v>
                </c:pt>
                <c:pt idx="2108">
                  <c:v>2989.64</c:v>
                </c:pt>
                <c:pt idx="2109">
                  <c:v>2997.56</c:v>
                </c:pt>
                <c:pt idx="2110">
                  <c:v>1168.94</c:v>
                </c:pt>
                <c:pt idx="2111">
                  <c:v>4128.63</c:v>
                </c:pt>
                <c:pt idx="2112">
                  <c:v>2724.75</c:v>
                </c:pt>
                <c:pt idx="2113">
                  <c:v>2385.07</c:v>
                </c:pt>
                <c:pt idx="2114">
                  <c:v>2795.32</c:v>
                </c:pt>
                <c:pt idx="2115">
                  <c:v>4543.18</c:v>
                </c:pt>
                <c:pt idx="2116">
                  <c:v>4204.3</c:v>
                </c:pt>
                <c:pt idx="2117">
                  <c:v>1303.18</c:v>
                </c:pt>
                <c:pt idx="2118">
                  <c:v>2289.21</c:v>
                </c:pt>
                <c:pt idx="2119">
                  <c:v>3900.32</c:v>
                </c:pt>
                <c:pt idx="2120">
                  <c:v>1710.28</c:v>
                </c:pt>
                <c:pt idx="2121">
                  <c:v>594.06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873.12</c:v>
                </c:pt>
                <c:pt idx="2125">
                  <c:v>4253.77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4700.15</c:v>
                </c:pt>
                <c:pt idx="2136">
                  <c:v>2611.75</c:v>
                </c:pt>
                <c:pt idx="2137">
                  <c:v>5258.12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1264.62</c:v>
                </c:pt>
                <c:pt idx="2142">
                  <c:v>1419.5</c:v>
                </c:pt>
                <c:pt idx="2143">
                  <c:v>2346.16</c:v>
                </c:pt>
                <c:pt idx="2144">
                  <c:v>5077.1</c:v>
                </c:pt>
                <c:pt idx="2145">
                  <c:v>2230.22</c:v>
                </c:pt>
                <c:pt idx="2146">
                  <c:v>7129.61</c:v>
                </c:pt>
                <c:pt idx="2147">
                  <c:v>4281.08</c:v>
                </c:pt>
                <c:pt idx="2148">
                  <c:v>4042.69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1797.7</c:v>
                </c:pt>
                <c:pt idx="2155">
                  <c:v>2672.77</c:v>
                </c:pt>
                <c:pt idx="2156">
                  <c:v>2584.95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</c:v>
                </c:pt>
                <c:pt idx="2173">
                  <c:v>451.6</c:v>
                </c:pt>
                <c:pt idx="2174">
                  <c:v>3631.27</c:v>
                </c:pt>
                <c:pt idx="2175">
                  <c:v>3527.78</c:v>
                </c:pt>
                <c:pt idx="2176">
                  <c:v>1765.32</c:v>
                </c:pt>
                <c:pt idx="2177">
                  <c:v>4766.82</c:v>
                </c:pt>
                <c:pt idx="2178">
                  <c:v>6513.3</c:v>
                </c:pt>
                <c:pt idx="2179">
                  <c:v>7123</c:v>
                </c:pt>
                <c:pt idx="2180">
                  <c:v>5144.36</c:v>
                </c:pt>
                <c:pt idx="2181">
                  <c:v>1956.39</c:v>
                </c:pt>
                <c:pt idx="2182">
                  <c:v>5644.17</c:v>
                </c:pt>
                <c:pt idx="2183">
                  <c:v>4735.32</c:v>
                </c:pt>
                <c:pt idx="2184">
                  <c:v>4914.08</c:v>
                </c:pt>
                <c:pt idx="2185">
                  <c:v>6260.31</c:v>
                </c:pt>
                <c:pt idx="2186">
                  <c:v>3823.77</c:v>
                </c:pt>
                <c:pt idx="2187">
                  <c:v>985.77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</c:v>
                </c:pt>
                <c:pt idx="2192">
                  <c:v>378.15</c:v>
                </c:pt>
                <c:pt idx="2193">
                  <c:v>1152.9</c:v>
                </c:pt>
                <c:pt idx="2194">
                  <c:v>2644.03</c:v>
                </c:pt>
                <c:pt idx="2195">
                  <c:v>1573.1</c:v>
                </c:pt>
                <c:pt idx="2196">
                  <c:v>6291.68</c:v>
                </c:pt>
                <c:pt idx="2197">
                  <c:v>5090.61</c:v>
                </c:pt>
                <c:pt idx="2198">
                  <c:v>3469.05</c:v>
                </c:pt>
                <c:pt idx="2199">
                  <c:v>3346.58</c:v>
                </c:pt>
                <c:pt idx="2200">
                  <c:v>1781.91</c:v>
                </c:pt>
                <c:pt idx="2201">
                  <c:v>1464.66</c:v>
                </c:pt>
                <c:pt idx="2202">
                  <c:v>3604.14</c:v>
                </c:pt>
                <c:pt idx="2203">
                  <c:v>2177.68</c:v>
                </c:pt>
                <c:pt idx="2204">
                  <c:v>445.21</c:v>
                </c:pt>
                <c:pt idx="2205">
                  <c:v>4888.71</c:v>
                </c:pt>
                <c:pt idx="2206">
                  <c:v>753.26</c:v>
                </c:pt>
                <c:pt idx="2207">
                  <c:v>2722.72</c:v>
                </c:pt>
                <c:pt idx="2208">
                  <c:v>4212.47</c:v>
                </c:pt>
                <c:pt idx="2209">
                  <c:v>2328.51</c:v>
                </c:pt>
                <c:pt idx="2210">
                  <c:v>327.23</c:v>
                </c:pt>
                <c:pt idx="2211">
                  <c:v>1644.61</c:v>
                </c:pt>
                <c:pt idx="2212">
                  <c:v>3905.42</c:v>
                </c:pt>
                <c:pt idx="2213">
                  <c:v>2743.56</c:v>
                </c:pt>
                <c:pt idx="2214">
                  <c:v>3493.02</c:v>
                </c:pt>
                <c:pt idx="2215">
                  <c:v>2129.07</c:v>
                </c:pt>
                <c:pt idx="2216">
                  <c:v>4651.26</c:v>
                </c:pt>
                <c:pt idx="2217">
                  <c:v>3821.27</c:v>
                </c:pt>
                <c:pt idx="2218">
                  <c:v>3538.42</c:v>
                </c:pt>
                <c:pt idx="2219">
                  <c:v>1041.01</c:v>
                </c:pt>
                <c:pt idx="2220">
                  <c:v>3512.1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</c:v>
                </c:pt>
                <c:pt idx="2224">
                  <c:v>2114.24</c:v>
                </c:pt>
                <c:pt idx="2225">
                  <c:v>3119.58</c:v>
                </c:pt>
                <c:pt idx="2226">
                  <c:v>2685.1</c:v>
                </c:pt>
                <c:pt idx="2227">
                  <c:v>2198.56</c:v>
                </c:pt>
                <c:pt idx="2228">
                  <c:v>2332.59</c:v>
                </c:pt>
                <c:pt idx="2229">
                  <c:v>1719.16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</c:v>
                </c:pt>
                <c:pt idx="2236">
                  <c:v>1454.39</c:v>
                </c:pt>
                <c:pt idx="2237">
                  <c:v>898.82</c:v>
                </c:pt>
                <c:pt idx="2238">
                  <c:v>1115.15</c:v>
                </c:pt>
                <c:pt idx="2239">
                  <c:v>1796</c:v>
                </c:pt>
                <c:pt idx="2240">
                  <c:v>3320.78</c:v>
                </c:pt>
                <c:pt idx="2241">
                  <c:v>2217.49</c:v>
                </c:pt>
                <c:pt idx="2242">
                  <c:v>4957.3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</c:v>
                </c:pt>
                <c:pt idx="2246">
                  <c:v>2338.45</c:v>
                </c:pt>
                <c:pt idx="2247">
                  <c:v>1567.57</c:v>
                </c:pt>
                <c:pt idx="2248">
                  <c:v>1783.37</c:v>
                </c:pt>
                <c:pt idx="2249">
                  <c:v>2318.89</c:v>
                </c:pt>
                <c:pt idx="2250">
                  <c:v>1458.7</c:v>
                </c:pt>
                <c:pt idx="2251">
                  <c:v>1461</c:v>
                </c:pt>
                <c:pt idx="2252">
                  <c:v>4193.32</c:v>
                </c:pt>
                <c:pt idx="2253">
                  <c:v>3881.78</c:v>
                </c:pt>
                <c:pt idx="2254">
                  <c:v>2600.49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</c:v>
                </c:pt>
                <c:pt idx="2259">
                  <c:v>2557.62</c:v>
                </c:pt>
                <c:pt idx="2260">
                  <c:v>1988.76</c:v>
                </c:pt>
                <c:pt idx="2261">
                  <c:v>4169.83</c:v>
                </c:pt>
                <c:pt idx="2262">
                  <c:v>1799.9</c:v>
                </c:pt>
                <c:pt idx="2263">
                  <c:v>4473.32</c:v>
                </c:pt>
                <c:pt idx="2264">
                  <c:v>5404.64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2795.34</c:v>
                </c:pt>
                <c:pt idx="2269">
                  <c:v>35.74</c:v>
                </c:pt>
                <c:pt idx="2270">
                  <c:v>5688.29</c:v>
                </c:pt>
                <c:pt idx="2271">
                  <c:v>2304.77</c:v>
                </c:pt>
                <c:pt idx="2272">
                  <c:v>2713.72</c:v>
                </c:pt>
                <c:pt idx="2273">
                  <c:v>279.78</c:v>
                </c:pt>
                <c:pt idx="2274">
                  <c:v>4008.76</c:v>
                </c:pt>
                <c:pt idx="2275">
                  <c:v>1702.53</c:v>
                </c:pt>
                <c:pt idx="2276">
                  <c:v>3626.7</c:v>
                </c:pt>
                <c:pt idx="2277">
                  <c:v>3131.51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1796.29</c:v>
                </c:pt>
                <c:pt idx="2281">
                  <c:v>2878.73</c:v>
                </c:pt>
                <c:pt idx="2282">
                  <c:v>273.7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</c:v>
                </c:pt>
                <c:pt idx="2286">
                  <c:v>198.22</c:v>
                </c:pt>
                <c:pt idx="2287">
                  <c:v>4768.85</c:v>
                </c:pt>
                <c:pt idx="2288">
                  <c:v>1410.53</c:v>
                </c:pt>
                <c:pt idx="2289">
                  <c:v>5050.26</c:v>
                </c:pt>
                <c:pt idx="2290">
                  <c:v>3690.26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3142.75</c:v>
                </c:pt>
                <c:pt idx="2295">
                  <c:v>2812.11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969.62</c:v>
                </c:pt>
                <c:pt idx="2299">
                  <c:v>4121.78</c:v>
                </c:pt>
                <c:pt idx="2300">
                  <c:v>3135.34</c:v>
                </c:pt>
                <c:pt idx="2301">
                  <c:v>2513.78</c:v>
                </c:pt>
                <c:pt idx="2302">
                  <c:v>3887.07</c:v>
                </c:pt>
                <c:pt idx="2303">
                  <c:v>5077.97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</c:v>
                </c:pt>
                <c:pt idx="2307">
                  <c:v>3280.61</c:v>
                </c:pt>
                <c:pt idx="2308">
                  <c:v>2842.47</c:v>
                </c:pt>
                <c:pt idx="2309">
                  <c:v>2355.76</c:v>
                </c:pt>
                <c:pt idx="2310">
                  <c:v>600.76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3627.48</c:v>
                </c:pt>
                <c:pt idx="2314">
                  <c:v>4564.9</c:v>
                </c:pt>
                <c:pt idx="2315">
                  <c:v>1690.96</c:v>
                </c:pt>
                <c:pt idx="2316">
                  <c:v>3183.53</c:v>
                </c:pt>
                <c:pt idx="2317">
                  <c:v>2585.15</c:v>
                </c:pt>
                <c:pt idx="2318">
                  <c:v>1959.79</c:v>
                </c:pt>
                <c:pt idx="2319">
                  <c:v>1322.22</c:v>
                </c:pt>
                <c:pt idx="2320">
                  <c:v>2178.83</c:v>
                </c:pt>
                <c:pt idx="2321">
                  <c:v>309.81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1203.34</c:v>
                </c:pt>
                <c:pt idx="2326">
                  <c:v>3707.24</c:v>
                </c:pt>
                <c:pt idx="2327">
                  <c:v>651.64</c:v>
                </c:pt>
                <c:pt idx="2328">
                  <c:v>2113.9</c:v>
                </c:pt>
                <c:pt idx="2329">
                  <c:v>1315.76</c:v>
                </c:pt>
                <c:pt idx="2330">
                  <c:v>4112.98</c:v>
                </c:pt>
                <c:pt idx="2331">
                  <c:v>5853.82</c:v>
                </c:pt>
                <c:pt idx="2332">
                  <c:v>398.43</c:v>
                </c:pt>
                <c:pt idx="2333">
                  <c:v>3574.31</c:v>
                </c:pt>
                <c:pt idx="2334">
                  <c:v>3960.56</c:v>
                </c:pt>
                <c:pt idx="2335">
                  <c:v>4585.4</c:v>
                </c:pt>
                <c:pt idx="2336">
                  <c:v>4952.23</c:v>
                </c:pt>
                <c:pt idx="2337">
                  <c:v>1647.51</c:v>
                </c:pt>
                <c:pt idx="2338">
                  <c:v>3275.66</c:v>
                </c:pt>
                <c:pt idx="2339">
                  <c:v>2605.09</c:v>
                </c:pt>
                <c:pt idx="2340">
                  <c:v>4609.14</c:v>
                </c:pt>
                <c:pt idx="2341">
                  <c:v>3315.32</c:v>
                </c:pt>
                <c:pt idx="2342">
                  <c:v>5640.43</c:v>
                </c:pt>
                <c:pt idx="2343">
                  <c:v>831.67</c:v>
                </c:pt>
                <c:pt idx="2344">
                  <c:v>2500.26</c:v>
                </c:pt>
                <c:pt idx="2345">
                  <c:v>766.32</c:v>
                </c:pt>
                <c:pt idx="2346">
                  <c:v>4068.23</c:v>
                </c:pt>
                <c:pt idx="2347">
                  <c:v>1279.4</c:v>
                </c:pt>
                <c:pt idx="2348">
                  <c:v>4842.52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2688.57</c:v>
                </c:pt>
                <c:pt idx="2355">
                  <c:v>4962.2</c:v>
                </c:pt>
                <c:pt idx="2356">
                  <c:v>4178.45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2411.63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4675.97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</c:v>
                </c:pt>
                <c:pt idx="2368">
                  <c:v>2381.74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1920.43</c:v>
                </c:pt>
                <c:pt idx="2372">
                  <c:v>4707.55</c:v>
                </c:pt>
                <c:pt idx="2373">
                  <c:v>2777.48</c:v>
                </c:pt>
                <c:pt idx="2374">
                  <c:v>8252.73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147.83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1547.88</c:v>
                </c:pt>
                <c:pt idx="2388">
                  <c:v>192.97</c:v>
                </c:pt>
                <c:pt idx="2389">
                  <c:v>745.94</c:v>
                </c:pt>
                <c:pt idx="2390">
                  <c:v>57.73</c:v>
                </c:pt>
                <c:pt idx="2391">
                  <c:v>2198.08</c:v>
                </c:pt>
                <c:pt idx="2392">
                  <c:v>4002.32</c:v>
                </c:pt>
                <c:pt idx="2393">
                  <c:v>746.2</c:v>
                </c:pt>
                <c:pt idx="2394">
                  <c:v>2724.93</c:v>
                </c:pt>
                <c:pt idx="2395">
                  <c:v>5205.75</c:v>
                </c:pt>
                <c:pt idx="2396">
                  <c:v>5804.28</c:v>
                </c:pt>
                <c:pt idx="2397">
                  <c:v>788.28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</c:v>
                </c:pt>
                <c:pt idx="2406">
                  <c:v>3483.39</c:v>
                </c:pt>
                <c:pt idx="2407">
                  <c:v>3903.57</c:v>
                </c:pt>
                <c:pt idx="2408">
                  <c:v>4523.23</c:v>
                </c:pt>
                <c:pt idx="2409">
                  <c:v>1757.48</c:v>
                </c:pt>
                <c:pt idx="2410">
                  <c:v>1844.88</c:v>
                </c:pt>
                <c:pt idx="2411">
                  <c:v>300.09</c:v>
                </c:pt>
                <c:pt idx="2412">
                  <c:v>451.65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</c:v>
                </c:pt>
                <c:pt idx="2420">
                  <c:v>3921.82</c:v>
                </c:pt>
                <c:pt idx="2421">
                  <c:v>3721.5</c:v>
                </c:pt>
                <c:pt idx="2422">
                  <c:v>4388.13</c:v>
                </c:pt>
                <c:pt idx="2423">
                  <c:v>6011.3</c:v>
                </c:pt>
                <c:pt idx="2424">
                  <c:v>2883.65</c:v>
                </c:pt>
                <c:pt idx="2425">
                  <c:v>2664.71</c:v>
                </c:pt>
                <c:pt idx="2426">
                  <c:v>167.63</c:v>
                </c:pt>
                <c:pt idx="2427">
                  <c:v>2073.65</c:v>
                </c:pt>
                <c:pt idx="2428">
                  <c:v>5108.66</c:v>
                </c:pt>
                <c:pt idx="2429">
                  <c:v>6874.53</c:v>
                </c:pt>
                <c:pt idx="2430">
                  <c:v>2656.67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</c:v>
                </c:pt>
                <c:pt idx="2439">
                  <c:v>3270.22</c:v>
                </c:pt>
                <c:pt idx="2440">
                  <c:v>2205.8</c:v>
                </c:pt>
                <c:pt idx="2441">
                  <c:v>5417.47</c:v>
                </c:pt>
                <c:pt idx="2442">
                  <c:v>3068.18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</c:v>
                </c:pt>
                <c:pt idx="2446">
                  <c:v>1602.82</c:v>
                </c:pt>
                <c:pt idx="2447">
                  <c:v>1147.86</c:v>
                </c:pt>
                <c:pt idx="2448">
                  <c:v>2587.8</c:v>
                </c:pt>
                <c:pt idx="2449">
                  <c:v>6272.21</c:v>
                </c:pt>
                <c:pt idx="2450">
                  <c:v>4737.68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7756.79</c:v>
                </c:pt>
                <c:pt idx="2454">
                  <c:v>4737.3</c:v>
                </c:pt>
                <c:pt idx="2455">
                  <c:v>1204.26</c:v>
                </c:pt>
                <c:pt idx="2456">
                  <c:v>2067.47</c:v>
                </c:pt>
                <c:pt idx="2457">
                  <c:v>3506.54</c:v>
                </c:pt>
                <c:pt idx="2458">
                  <c:v>5972.62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</c:v>
                </c:pt>
                <c:pt idx="2462">
                  <c:v>1961.79</c:v>
                </c:pt>
                <c:pt idx="2463">
                  <c:v>6900.79</c:v>
                </c:pt>
                <c:pt idx="2464">
                  <c:v>5796.21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</c:v>
                </c:pt>
                <c:pt idx="2469">
                  <c:v>4958.1</c:v>
                </c:pt>
                <c:pt idx="2470">
                  <c:v>6245.25</c:v>
                </c:pt>
                <c:pt idx="2471">
                  <c:v>7493.23</c:v>
                </c:pt>
                <c:pt idx="2472">
                  <c:v>802.26</c:v>
                </c:pt>
                <c:pt idx="2473">
                  <c:v>2231.5</c:v>
                </c:pt>
                <c:pt idx="2474">
                  <c:v>1732.26</c:v>
                </c:pt>
                <c:pt idx="2475">
                  <c:v>3382.4</c:v>
                </c:pt>
                <c:pt idx="2476">
                  <c:v>3836.24</c:v>
                </c:pt>
                <c:pt idx="2477">
                  <c:v>1400.83</c:v>
                </c:pt>
                <c:pt idx="2478">
                  <c:v>969.65</c:v>
                </c:pt>
                <c:pt idx="2479">
                  <c:v>2143.01</c:v>
                </c:pt>
                <c:pt idx="2480">
                  <c:v>953.05</c:v>
                </c:pt>
                <c:pt idx="2481">
                  <c:v>1185.85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</c:v>
                </c:pt>
                <c:pt idx="2487">
                  <c:v>8437.43</c:v>
                </c:pt>
                <c:pt idx="2488">
                  <c:v>2303</c:v>
                </c:pt>
                <c:pt idx="2489">
                  <c:v>3632.29</c:v>
                </c:pt>
                <c:pt idx="2490">
                  <c:v>2232.78</c:v>
                </c:pt>
                <c:pt idx="2491">
                  <c:v>707.56</c:v>
                </c:pt>
                <c:pt idx="2492">
                  <c:v>2981.39</c:v>
                </c:pt>
                <c:pt idx="2493">
                  <c:v>3423.2</c:v>
                </c:pt>
                <c:pt idx="2494">
                  <c:v>2160.75</c:v>
                </c:pt>
                <c:pt idx="2495">
                  <c:v>766.42</c:v>
                </c:pt>
                <c:pt idx="2496">
                  <c:v>1813.87</c:v>
                </c:pt>
                <c:pt idx="2497">
                  <c:v>2014.63</c:v>
                </c:pt>
                <c:pt idx="2498">
                  <c:v>2609.51</c:v>
                </c:pt>
                <c:pt idx="2499">
                  <c:v>3270.94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</c:v>
                </c:pt>
                <c:pt idx="2504">
                  <c:v>3812.53</c:v>
                </c:pt>
                <c:pt idx="2505">
                  <c:v>5681.3</c:v>
                </c:pt>
                <c:pt idx="2506">
                  <c:v>2152.69</c:v>
                </c:pt>
                <c:pt idx="2507">
                  <c:v>1594.34</c:v>
                </c:pt>
                <c:pt idx="2508">
                  <c:v>3831.16</c:v>
                </c:pt>
                <c:pt idx="2509">
                  <c:v>1853.3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</c:v>
                </c:pt>
                <c:pt idx="2513">
                  <c:v>4636.72</c:v>
                </c:pt>
                <c:pt idx="2514">
                  <c:v>456.63</c:v>
                </c:pt>
                <c:pt idx="2515">
                  <c:v>2283.55</c:v>
                </c:pt>
                <c:pt idx="2516">
                  <c:v>2105.39</c:v>
                </c:pt>
                <c:pt idx="2517">
                  <c:v>2744.89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17.87</c:v>
                </c:pt>
                <c:pt idx="2528">
                  <c:v>1710.62</c:v>
                </c:pt>
                <c:pt idx="2529">
                  <c:v>1900.93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4303.86</c:v>
                </c:pt>
                <c:pt idx="2539">
                  <c:v>3044.8</c:v>
                </c:pt>
                <c:pt idx="2540">
                  <c:v>1970.78</c:v>
                </c:pt>
                <c:pt idx="2541">
                  <c:v>974.54</c:v>
                </c:pt>
                <c:pt idx="2542">
                  <c:v>703.83</c:v>
                </c:pt>
                <c:pt idx="2543">
                  <c:v>6085.99</c:v>
                </c:pt>
                <c:pt idx="2544">
                  <c:v>2211.56</c:v>
                </c:pt>
                <c:pt idx="2545">
                  <c:v>3128.27</c:v>
                </c:pt>
                <c:pt idx="2546">
                  <c:v>2445.3</c:v>
                </c:pt>
                <c:pt idx="2547">
                  <c:v>4292.35</c:v>
                </c:pt>
                <c:pt idx="2548">
                  <c:v>2686.12</c:v>
                </c:pt>
                <c:pt idx="2549">
                  <c:v>2883.96</c:v>
                </c:pt>
                <c:pt idx="2550">
                  <c:v>5495.54</c:v>
                </c:pt>
                <c:pt idx="2551">
                  <c:v>419.68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2187.2</c:v>
                </c:pt>
                <c:pt idx="2555">
                  <c:v>5595.44</c:v>
                </c:pt>
                <c:pt idx="2556">
                  <c:v>4283.02</c:v>
                </c:pt>
                <c:pt idx="2557">
                  <c:v>3848.22</c:v>
                </c:pt>
                <c:pt idx="2558">
                  <c:v>1715.61</c:v>
                </c:pt>
                <c:pt idx="2559">
                  <c:v>1144.35</c:v>
                </c:pt>
                <c:pt idx="2560">
                  <c:v>7496.36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</c:v>
                </c:pt>
                <c:pt idx="2569">
                  <c:v>6049.59</c:v>
                </c:pt>
                <c:pt idx="2570">
                  <c:v>2118</c:v>
                </c:pt>
                <c:pt idx="2571">
                  <c:v>2522.18</c:v>
                </c:pt>
                <c:pt idx="2572">
                  <c:v>2095.22</c:v>
                </c:pt>
                <c:pt idx="2573">
                  <c:v>1955.78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</c:v>
                </c:pt>
                <c:pt idx="2577">
                  <c:v>2912.81</c:v>
                </c:pt>
                <c:pt idx="2578">
                  <c:v>2652.07</c:v>
                </c:pt>
                <c:pt idx="2579">
                  <c:v>2208.24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6490.3</c:v>
                </c:pt>
                <c:pt idx="2588">
                  <c:v>937.82</c:v>
                </c:pt>
                <c:pt idx="2589">
                  <c:v>4895.55</c:v>
                </c:pt>
                <c:pt idx="2590">
                  <c:v>4631.38</c:v>
                </c:pt>
                <c:pt idx="2591">
                  <c:v>3854.79</c:v>
                </c:pt>
                <c:pt idx="2592">
                  <c:v>4017.66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1943.51</c:v>
                </c:pt>
                <c:pt idx="2603">
                  <c:v>1553.46</c:v>
                </c:pt>
                <c:pt idx="2604">
                  <c:v>2569.94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</c:v>
                </c:pt>
                <c:pt idx="2608">
                  <c:v>2848.79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6814.22</c:v>
                </c:pt>
                <c:pt idx="2613">
                  <c:v>3007.93</c:v>
                </c:pt>
                <c:pt idx="2614">
                  <c:v>2659.57</c:v>
                </c:pt>
                <c:pt idx="2615">
                  <c:v>4919.55</c:v>
                </c:pt>
                <c:pt idx="2616">
                  <c:v>3235.99</c:v>
                </c:pt>
                <c:pt idx="2617">
                  <c:v>3800.03</c:v>
                </c:pt>
                <c:pt idx="2618">
                  <c:v>3633.61</c:v>
                </c:pt>
                <c:pt idx="2619">
                  <c:v>2083.56</c:v>
                </c:pt>
                <c:pt idx="2620">
                  <c:v>1764.47</c:v>
                </c:pt>
                <c:pt idx="2621">
                  <c:v>2023.95</c:v>
                </c:pt>
                <c:pt idx="2622">
                  <c:v>4375.27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5178.56</c:v>
                </c:pt>
                <c:pt idx="2631">
                  <c:v>407.96</c:v>
                </c:pt>
                <c:pt idx="2632">
                  <c:v>11222.65</c:v>
                </c:pt>
                <c:pt idx="2633">
                  <c:v>4047.25</c:v>
                </c:pt>
                <c:pt idx="2634">
                  <c:v>3676.22</c:v>
                </c:pt>
                <c:pt idx="2635">
                  <c:v>4246.56</c:v>
                </c:pt>
                <c:pt idx="2636">
                  <c:v>2661.43</c:v>
                </c:pt>
                <c:pt idx="2637">
                  <c:v>1915.87</c:v>
                </c:pt>
                <c:pt idx="2638">
                  <c:v>348.09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</c:v>
                </c:pt>
                <c:pt idx="2643">
                  <c:v>4384.85</c:v>
                </c:pt>
                <c:pt idx="2644">
                  <c:v>3870.96</c:v>
                </c:pt>
                <c:pt idx="2645">
                  <c:v>2394.82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</c:v>
                </c:pt>
                <c:pt idx="2651">
                  <c:v>4142.75</c:v>
                </c:pt>
                <c:pt idx="2652">
                  <c:v>2648.85</c:v>
                </c:pt>
                <c:pt idx="2653">
                  <c:v>1329.09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</c:v>
                </c:pt>
                <c:pt idx="2661">
                  <c:v>2515.43</c:v>
                </c:pt>
                <c:pt idx="2662">
                  <c:v>1542.41</c:v>
                </c:pt>
                <c:pt idx="2663">
                  <c:v>1280.07</c:v>
                </c:pt>
                <c:pt idx="2664">
                  <c:v>1311.39</c:v>
                </c:pt>
                <c:pt idx="2665">
                  <c:v>3015.83</c:v>
                </c:pt>
                <c:pt idx="2666">
                  <c:v>2415.16</c:v>
                </c:pt>
                <c:pt idx="2667">
                  <c:v>1142.54</c:v>
                </c:pt>
                <c:pt idx="2668">
                  <c:v>3478.14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</c:v>
                </c:pt>
                <c:pt idx="2674">
                  <c:v>3560.18</c:v>
                </c:pt>
                <c:pt idx="2675">
                  <c:v>2561.48</c:v>
                </c:pt>
                <c:pt idx="2676">
                  <c:v>3092.62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</c:v>
                </c:pt>
                <c:pt idx="2685">
                  <c:v>3088.92</c:v>
                </c:pt>
                <c:pt idx="2686">
                  <c:v>854.24</c:v>
                </c:pt>
                <c:pt idx="2687">
                  <c:v>2772.31</c:v>
                </c:pt>
                <c:pt idx="2688">
                  <c:v>1536.9</c:v>
                </c:pt>
                <c:pt idx="2689">
                  <c:v>8104.58</c:v>
                </c:pt>
                <c:pt idx="2690">
                  <c:v>4142.87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513.58</c:v>
                </c:pt>
                <c:pt idx="2699">
                  <c:v>5470.7</c:v>
                </c:pt>
                <c:pt idx="2700">
                  <c:v>1343.61</c:v>
                </c:pt>
                <c:pt idx="2701">
                  <c:v>1323.22</c:v>
                </c:pt>
                <c:pt idx="2702">
                  <c:v>1879.32</c:v>
                </c:pt>
                <c:pt idx="2703">
                  <c:v>2115.35</c:v>
                </c:pt>
                <c:pt idx="2704">
                  <c:v>977.41</c:v>
                </c:pt>
                <c:pt idx="2705">
                  <c:v>2814.87</c:v>
                </c:pt>
                <c:pt idx="2706">
                  <c:v>4116.13</c:v>
                </c:pt>
                <c:pt idx="2707">
                  <c:v>755.3</c:v>
                </c:pt>
                <c:pt idx="2708">
                  <c:v>1252.46</c:v>
                </c:pt>
                <c:pt idx="2709">
                  <c:v>3221.81</c:v>
                </c:pt>
                <c:pt idx="2710">
                  <c:v>1036.05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</c:v>
                </c:pt>
                <c:pt idx="2719">
                  <c:v>353.35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1604.23</c:v>
                </c:pt>
                <c:pt idx="2725">
                  <c:v>1513.52</c:v>
                </c:pt>
                <c:pt idx="2726">
                  <c:v>2787.95</c:v>
                </c:pt>
                <c:pt idx="2727">
                  <c:v>7827.41</c:v>
                </c:pt>
                <c:pt idx="2728">
                  <c:v>999.03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</c:v>
                </c:pt>
                <c:pt idx="2732">
                  <c:v>1252.96</c:v>
                </c:pt>
                <c:pt idx="2733">
                  <c:v>456.42</c:v>
                </c:pt>
                <c:pt idx="2734">
                  <c:v>4905.53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</c:v>
                </c:pt>
                <c:pt idx="2742">
                  <c:v>2059.83</c:v>
                </c:pt>
                <c:pt idx="2743">
                  <c:v>327.98</c:v>
                </c:pt>
                <c:pt idx="2744">
                  <c:v>5964.05</c:v>
                </c:pt>
                <c:pt idx="2745">
                  <c:v>3819.81</c:v>
                </c:pt>
                <c:pt idx="2746">
                  <c:v>3250.72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</c:v>
                </c:pt>
                <c:pt idx="2751">
                  <c:v>3030.83</c:v>
                </c:pt>
                <c:pt idx="2752">
                  <c:v>670.15</c:v>
                </c:pt>
                <c:pt idx="2753">
                  <c:v>3775.9</c:v>
                </c:pt>
                <c:pt idx="2754">
                  <c:v>1617.96</c:v>
                </c:pt>
                <c:pt idx="2755">
                  <c:v>5082.02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593.56</c:v>
                </c:pt>
                <c:pt idx="2759">
                  <c:v>2995.18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4177.84</c:v>
                </c:pt>
                <c:pt idx="2764">
                  <c:v>10028.8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2293.13</c:v>
                </c:pt>
                <c:pt idx="2768">
                  <c:v>1542.68</c:v>
                </c:pt>
                <c:pt idx="2769">
                  <c:v>1922.19</c:v>
                </c:pt>
                <c:pt idx="2770">
                  <c:v>683.37</c:v>
                </c:pt>
                <c:pt idx="2771">
                  <c:v>3307.11</c:v>
                </c:pt>
                <c:pt idx="2772">
                  <c:v>3348.47</c:v>
                </c:pt>
                <c:pt idx="2773">
                  <c:v>3277.58</c:v>
                </c:pt>
                <c:pt idx="2774">
                  <c:v>3092.12</c:v>
                </c:pt>
                <c:pt idx="2775">
                  <c:v>1289.35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3411.62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</c:v>
                </c:pt>
                <c:pt idx="2783">
                  <c:v>549.09</c:v>
                </c:pt>
                <c:pt idx="2784">
                  <c:v>903.66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799.85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</c:v>
                </c:pt>
                <c:pt idx="2796">
                  <c:v>456.18</c:v>
                </c:pt>
                <c:pt idx="2797">
                  <c:v>2743.41</c:v>
                </c:pt>
                <c:pt idx="2798">
                  <c:v>3495.92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</c:v>
                </c:pt>
                <c:pt idx="2805">
                  <c:v>2448.48</c:v>
                </c:pt>
                <c:pt idx="2806">
                  <c:v>4558.55</c:v>
                </c:pt>
                <c:pt idx="2807">
                  <c:v>2395.43</c:v>
                </c:pt>
                <c:pt idx="2808">
                  <c:v>3232.82</c:v>
                </c:pt>
                <c:pt idx="2809">
                  <c:v>4895.82</c:v>
                </c:pt>
                <c:pt idx="2810">
                  <c:v>5878.47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</c:v>
                </c:pt>
                <c:pt idx="2815">
                  <c:v>1471.91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</c:v>
                </c:pt>
                <c:pt idx="2820">
                  <c:v>6755.16</c:v>
                </c:pt>
                <c:pt idx="2821">
                  <c:v>2208.89</c:v>
                </c:pt>
                <c:pt idx="2822">
                  <c:v>262.53</c:v>
                </c:pt>
                <c:pt idx="2823">
                  <c:v>1747.08</c:v>
                </c:pt>
                <c:pt idx="2824">
                  <c:v>2490.76</c:v>
                </c:pt>
                <c:pt idx="2825">
                  <c:v>3975.17</c:v>
                </c:pt>
                <c:pt idx="2826">
                  <c:v>3531.57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3171.39</c:v>
                </c:pt>
                <c:pt idx="2832">
                  <c:v>1554.34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6522.28</c:v>
                </c:pt>
                <c:pt idx="2836">
                  <c:v>1410.6</c:v>
                </c:pt>
                <c:pt idx="2837">
                  <c:v>4117.49</c:v>
                </c:pt>
                <c:pt idx="2838">
                  <c:v>3710.17</c:v>
                </c:pt>
                <c:pt idx="2839">
                  <c:v>2497.72</c:v>
                </c:pt>
                <c:pt idx="2840">
                  <c:v>799.32</c:v>
                </c:pt>
                <c:pt idx="2841">
                  <c:v>4509.11</c:v>
                </c:pt>
                <c:pt idx="2842">
                  <c:v>3121.17</c:v>
                </c:pt>
                <c:pt idx="2843">
                  <c:v>1549.82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</c:v>
                </c:pt>
                <c:pt idx="2848">
                  <c:v>2292.91</c:v>
                </c:pt>
                <c:pt idx="2849">
                  <c:v>63.83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3119.32</c:v>
                </c:pt>
                <c:pt idx="2853">
                  <c:v>4153.82</c:v>
                </c:pt>
                <c:pt idx="2854">
                  <c:v>8357.7</c:v>
                </c:pt>
                <c:pt idx="2855">
                  <c:v>4518.27</c:v>
                </c:pt>
                <c:pt idx="2856">
                  <c:v>1870.13</c:v>
                </c:pt>
                <c:pt idx="2857">
                  <c:v>167.21</c:v>
                </c:pt>
                <c:pt idx="2858">
                  <c:v>3023</c:v>
                </c:pt>
                <c:pt idx="2859">
                  <c:v>5283.91</c:v>
                </c:pt>
                <c:pt idx="2860">
                  <c:v>2443.57</c:v>
                </c:pt>
                <c:pt idx="2861">
                  <c:v>1087.18</c:v>
                </c:pt>
                <c:pt idx="2862">
                  <c:v>2129.53</c:v>
                </c:pt>
                <c:pt idx="2863">
                  <c:v>1914.91</c:v>
                </c:pt>
                <c:pt idx="2864">
                  <c:v>135.9</c:v>
                </c:pt>
                <c:pt idx="2865">
                  <c:v>2345.94</c:v>
                </c:pt>
                <c:pt idx="2866">
                  <c:v>3109.93</c:v>
                </c:pt>
                <c:pt idx="2867">
                  <c:v>2127.43</c:v>
                </c:pt>
                <c:pt idx="2868">
                  <c:v>7910.31</c:v>
                </c:pt>
                <c:pt idx="2869">
                  <c:v>3231.91</c:v>
                </c:pt>
                <c:pt idx="2871">
                  <c:v>4947.27</c:v>
                </c:pt>
                <c:pt idx="2872">
                  <c:v>784.91</c:v>
                </c:pt>
                <c:pt idx="2873">
                  <c:v>5572.11</c:v>
                </c:pt>
                <c:pt idx="2874">
                  <c:v>4772.56</c:v>
                </c:pt>
                <c:pt idx="2875">
                  <c:v>3646.67</c:v>
                </c:pt>
                <c:pt idx="2876">
                  <c:v>1486.38</c:v>
                </c:pt>
                <c:pt idx="2877">
                  <c:v>5553.21</c:v>
                </c:pt>
                <c:pt idx="2878">
                  <c:v>3957.41</c:v>
                </c:pt>
                <c:pt idx="2879">
                  <c:v>4839.41</c:v>
                </c:pt>
                <c:pt idx="2880">
                  <c:v>4022.79</c:v>
                </c:pt>
                <c:pt idx="2881">
                  <c:v>6202.9</c:v>
                </c:pt>
                <c:pt idx="2882">
                  <c:v>5055.73</c:v>
                </c:pt>
                <c:pt idx="2883">
                  <c:v>4722.62</c:v>
                </c:pt>
                <c:pt idx="2884">
                  <c:v>3978.89</c:v>
                </c:pt>
                <c:pt idx="2885">
                  <c:v>4629.95</c:v>
                </c:pt>
                <c:pt idx="2886">
                  <c:v>4015.02</c:v>
                </c:pt>
                <c:pt idx="2887">
                  <c:v>3533.56</c:v>
                </c:pt>
                <c:pt idx="2888">
                  <c:v>7544.08</c:v>
                </c:pt>
                <c:pt idx="2889">
                  <c:v>950.56</c:v>
                </c:pt>
                <c:pt idx="2890">
                  <c:v>1319.83</c:v>
                </c:pt>
                <c:pt idx="2891">
                  <c:v>2828.37</c:v>
                </c:pt>
                <c:pt idx="2892">
                  <c:v>2343</c:v>
                </c:pt>
                <c:pt idx="2893">
                  <c:v>2554.49</c:v>
                </c:pt>
                <c:pt idx="2894">
                  <c:v>2041.2</c:v>
                </c:pt>
                <c:pt idx="2895">
                  <c:v>5850.34</c:v>
                </c:pt>
                <c:pt idx="2896">
                  <c:v>899.76</c:v>
                </c:pt>
                <c:pt idx="2897">
                  <c:v>1370.8</c:v>
                </c:pt>
                <c:pt idx="2898">
                  <c:v>3163.39</c:v>
                </c:pt>
                <c:pt idx="2899">
                  <c:v>689.79</c:v>
                </c:pt>
                <c:pt idx="2900">
                  <c:v>1408.35</c:v>
                </c:pt>
                <c:pt idx="2901">
                  <c:v>5213.35</c:v>
                </c:pt>
                <c:pt idx="2902">
                  <c:v>2066.49</c:v>
                </c:pt>
                <c:pt idx="2903">
                  <c:v>4644.23</c:v>
                </c:pt>
                <c:pt idx="2904">
                  <c:v>2752.29</c:v>
                </c:pt>
                <c:pt idx="2905">
                  <c:v>687.51</c:v>
                </c:pt>
                <c:pt idx="2906">
                  <c:v>8835.01</c:v>
                </c:pt>
                <c:pt idx="2907">
                  <c:v>1548.65</c:v>
                </c:pt>
                <c:pt idx="2908">
                  <c:v>6835.96</c:v>
                </c:pt>
                <c:pt idx="2909">
                  <c:v>1661.98</c:v>
                </c:pt>
                <c:pt idx="2910">
                  <c:v>2509.8</c:v>
                </c:pt>
                <c:pt idx="2911">
                  <c:v>3758.87</c:v>
                </c:pt>
                <c:pt idx="2912">
                  <c:v>3469.6</c:v>
                </c:pt>
                <c:pt idx="2913">
                  <c:v>3489.33</c:v>
                </c:pt>
                <c:pt idx="2914">
                  <c:v>1774.7</c:v>
                </c:pt>
                <c:pt idx="2915">
                  <c:v>2718.28</c:v>
                </c:pt>
                <c:pt idx="2916">
                  <c:v>3257.52</c:v>
                </c:pt>
                <c:pt idx="2917">
                  <c:v>3149.25</c:v>
                </c:pt>
                <c:pt idx="2918">
                  <c:v>2561.67</c:v>
                </c:pt>
                <c:pt idx="2919">
                  <c:v>2770.16</c:v>
                </c:pt>
                <c:pt idx="2920">
                  <c:v>1341.68</c:v>
                </c:pt>
                <c:pt idx="2921">
                  <c:v>2440.02</c:v>
                </c:pt>
                <c:pt idx="2922">
                  <c:v>3739.81</c:v>
                </c:pt>
                <c:pt idx="2923">
                  <c:v>6692.39</c:v>
                </c:pt>
                <c:pt idx="2924">
                  <c:v>3166.93</c:v>
                </c:pt>
                <c:pt idx="2925">
                  <c:v>1700.55</c:v>
                </c:pt>
                <c:pt idx="2926">
                  <c:v>5823.71</c:v>
                </c:pt>
                <c:pt idx="2927">
                  <c:v>1241.68</c:v>
                </c:pt>
                <c:pt idx="2928">
                  <c:v>3777.26</c:v>
                </c:pt>
                <c:pt idx="2929">
                  <c:v>2017.18</c:v>
                </c:pt>
                <c:pt idx="2930">
                  <c:v>5550.62</c:v>
                </c:pt>
                <c:pt idx="2931">
                  <c:v>6294.38</c:v>
                </c:pt>
                <c:pt idx="2932">
                  <c:v>4655.53</c:v>
                </c:pt>
                <c:pt idx="2933">
                  <c:v>1600.41</c:v>
                </c:pt>
                <c:pt idx="2934">
                  <c:v>4384.62</c:v>
                </c:pt>
                <c:pt idx="2935">
                  <c:v>2769.25</c:v>
                </c:pt>
                <c:pt idx="2936">
                  <c:v>3872.23</c:v>
                </c:pt>
                <c:pt idx="2937">
                  <c:v>1991.84</c:v>
                </c:pt>
                <c:pt idx="2938">
                  <c:v>1458.81</c:v>
                </c:pt>
                <c:pt idx="2939">
                  <c:v>397.23</c:v>
                </c:pt>
                <c:pt idx="2940">
                  <c:v>3823.38</c:v>
                </c:pt>
                <c:pt idx="2941">
                  <c:v>3764.83</c:v>
                </c:pt>
                <c:pt idx="2942">
                  <c:v>2670.13</c:v>
                </c:pt>
                <c:pt idx="2943">
                  <c:v>952.9</c:v>
                </c:pt>
                <c:pt idx="2944">
                  <c:v>645.99</c:v>
                </c:pt>
                <c:pt idx="2945">
                  <c:v>4729.73</c:v>
                </c:pt>
                <c:pt idx="2946">
                  <c:v>2543.89</c:v>
                </c:pt>
                <c:pt idx="2947">
                  <c:v>2881.21</c:v>
                </c:pt>
                <c:pt idx="2948">
                  <c:v>2244.83</c:v>
                </c:pt>
                <c:pt idx="2949">
                  <c:v>4306.13</c:v>
                </c:pt>
                <c:pt idx="2950">
                  <c:v>2683.67</c:v>
                </c:pt>
                <c:pt idx="2951">
                  <c:v>2844.83</c:v>
                </c:pt>
                <c:pt idx="2952">
                  <c:v>1850.99</c:v>
                </c:pt>
                <c:pt idx="2953">
                  <c:v>1835.26</c:v>
                </c:pt>
                <c:pt idx="2954">
                  <c:v>2935.67</c:v>
                </c:pt>
                <c:pt idx="2955">
                  <c:v>6234.87</c:v>
                </c:pt>
                <c:pt idx="2956">
                  <c:v>444.65</c:v>
                </c:pt>
                <c:pt idx="2957">
                  <c:v>1130.39</c:v>
                </c:pt>
                <c:pt idx="2958">
                  <c:v>2411.89</c:v>
                </c:pt>
                <c:pt idx="2959">
                  <c:v>2422.72</c:v>
                </c:pt>
                <c:pt idx="2960">
                  <c:v>2629.22</c:v>
                </c:pt>
                <c:pt idx="2961">
                  <c:v>2466.28</c:v>
                </c:pt>
                <c:pt idx="2962">
                  <c:v>1644.27</c:v>
                </c:pt>
                <c:pt idx="2963">
                  <c:v>2998.03</c:v>
                </c:pt>
                <c:pt idx="2964">
                  <c:v>1111.11</c:v>
                </c:pt>
                <c:pt idx="2965">
                  <c:v>1511.32</c:v>
                </c:pt>
                <c:pt idx="2966">
                  <c:v>1188.88</c:v>
                </c:pt>
                <c:pt idx="2967">
                  <c:v>2016.03</c:v>
                </c:pt>
                <c:pt idx="2968">
                  <c:v>255.19</c:v>
                </c:pt>
                <c:pt idx="2969">
                  <c:v>2020.68</c:v>
                </c:pt>
                <c:pt idx="2970">
                  <c:v>3521.63</c:v>
                </c:pt>
                <c:pt idx="2971">
                  <c:v>1936.24</c:v>
                </c:pt>
                <c:pt idx="2972">
                  <c:v>827.71</c:v>
                </c:pt>
                <c:pt idx="2973">
                  <c:v>2582.78</c:v>
                </c:pt>
                <c:pt idx="2974">
                  <c:v>2573.04</c:v>
                </c:pt>
                <c:pt idx="2975">
                  <c:v>1260.26</c:v>
                </c:pt>
                <c:pt idx="2976">
                  <c:v>6366.75</c:v>
                </c:pt>
                <c:pt idx="2977">
                  <c:v>3344.17</c:v>
                </c:pt>
                <c:pt idx="2978">
                  <c:v>3820.01</c:v>
                </c:pt>
                <c:pt idx="2979">
                  <c:v>6308.16</c:v>
                </c:pt>
                <c:pt idx="2980">
                  <c:v>4271.8</c:v>
                </c:pt>
                <c:pt idx="2981">
                  <c:v>2029.31</c:v>
                </c:pt>
                <c:pt idx="2982">
                  <c:v>3034.97</c:v>
                </c:pt>
                <c:pt idx="2983">
                  <c:v>6845.06</c:v>
                </c:pt>
                <c:pt idx="2984">
                  <c:v>2584.69</c:v>
                </c:pt>
                <c:pt idx="2985">
                  <c:v>2602.52</c:v>
                </c:pt>
                <c:pt idx="2986">
                  <c:v>6871.54</c:v>
                </c:pt>
                <c:pt idx="2987">
                  <c:v>5400.88</c:v>
                </c:pt>
                <c:pt idx="2988">
                  <c:v>179.84</c:v>
                </c:pt>
                <c:pt idx="2989">
                  <c:v>3066.68</c:v>
                </c:pt>
                <c:pt idx="2990">
                  <c:v>1751.72</c:v>
                </c:pt>
                <c:pt idx="2991">
                  <c:v>2035.02</c:v>
                </c:pt>
                <c:pt idx="2992">
                  <c:v>2511.7</c:v>
                </c:pt>
                <c:pt idx="2993">
                  <c:v>8095.2</c:v>
                </c:pt>
                <c:pt idx="2994">
                  <c:v>3354.27</c:v>
                </c:pt>
                <c:pt idx="2995">
                  <c:v>3378.57</c:v>
                </c:pt>
                <c:pt idx="2996">
                  <c:v>1784.32</c:v>
                </c:pt>
                <c:pt idx="2997">
                  <c:v>5168.14</c:v>
                </c:pt>
                <c:pt idx="2998">
                  <c:v>3550.04</c:v>
                </c:pt>
                <c:pt idx="2999">
                  <c:v>2602.31</c:v>
                </c:pt>
                <c:pt idx="3000">
                  <c:v>3901.96</c:v>
                </c:pt>
                <c:pt idx="3001">
                  <c:v>4500.3</c:v>
                </c:pt>
                <c:pt idx="3002">
                  <c:v>3216.01</c:v>
                </c:pt>
                <c:pt idx="3003">
                  <c:v>2250.3</c:v>
                </c:pt>
                <c:pt idx="3004">
                  <c:v>2413.32</c:v>
                </c:pt>
                <c:pt idx="3005">
                  <c:v>1349.76</c:v>
                </c:pt>
                <c:pt idx="3006">
                  <c:v>6440.13</c:v>
                </c:pt>
                <c:pt idx="3007">
                  <c:v>3849.19</c:v>
                </c:pt>
                <c:pt idx="3008">
                  <c:v>4656.84</c:v>
                </c:pt>
                <c:pt idx="3009">
                  <c:v>6616.36</c:v>
                </c:pt>
                <c:pt idx="3010">
                  <c:v>4253.5</c:v>
                </c:pt>
                <c:pt idx="3011">
                  <c:v>3281.67</c:v>
                </c:pt>
                <c:pt idx="3012">
                  <c:v>1798.21</c:v>
                </c:pt>
                <c:pt idx="3013">
                  <c:v>1138.54</c:v>
                </c:pt>
                <c:pt idx="3014">
                  <c:v>2638.1</c:v>
                </c:pt>
                <c:pt idx="3015">
                  <c:v>2943.78</c:v>
                </c:pt>
                <c:pt idx="3016">
                  <c:v>2614.37</c:v>
                </c:pt>
                <c:pt idx="3017">
                  <c:v>661.94</c:v>
                </c:pt>
                <c:pt idx="3018">
                  <c:v>1660.88</c:v>
                </c:pt>
                <c:pt idx="3019">
                  <c:v>1652.3</c:v>
                </c:pt>
                <c:pt idx="3020">
                  <c:v>1434.95</c:v>
                </c:pt>
                <c:pt idx="3021">
                  <c:v>1393.66</c:v>
                </c:pt>
                <c:pt idx="3022">
                  <c:v>2978.23</c:v>
                </c:pt>
                <c:pt idx="3023">
                  <c:v>1922.75</c:v>
                </c:pt>
                <c:pt idx="3024">
                  <c:v>2713.38</c:v>
                </c:pt>
                <c:pt idx="3025">
                  <c:v>2910.87</c:v>
                </c:pt>
                <c:pt idx="3026">
                  <c:v>6183.31</c:v>
                </c:pt>
                <c:pt idx="3027">
                  <c:v>1418.21</c:v>
                </c:pt>
                <c:pt idx="3028">
                  <c:v>2661.28</c:v>
                </c:pt>
                <c:pt idx="3029">
                  <c:v>2429.16</c:v>
                </c:pt>
                <c:pt idx="3030">
                  <c:v>3750.72</c:v>
                </c:pt>
                <c:pt idx="3031">
                  <c:v>1404.96</c:v>
                </c:pt>
                <c:pt idx="3032">
                  <c:v>3194.93</c:v>
                </c:pt>
                <c:pt idx="3033">
                  <c:v>4762.49</c:v>
                </c:pt>
                <c:pt idx="3034">
                  <c:v>1702.55</c:v>
                </c:pt>
                <c:pt idx="3035">
                  <c:v>1211.57</c:v>
                </c:pt>
                <c:pt idx="3036">
                  <c:v>1629.25</c:v>
                </c:pt>
                <c:pt idx="3037">
                  <c:v>2535.47</c:v>
                </c:pt>
                <c:pt idx="3038">
                  <c:v>5793.33</c:v>
                </c:pt>
                <c:pt idx="3039">
                  <c:v>4393.86</c:v>
                </c:pt>
                <c:pt idx="3040">
                  <c:v>3172.13</c:v>
                </c:pt>
                <c:pt idx="3041">
                  <c:v>3909.14</c:v>
                </c:pt>
                <c:pt idx="3042">
                  <c:v>6996.35</c:v>
                </c:pt>
                <c:pt idx="3043">
                  <c:v>1833.49</c:v>
                </c:pt>
                <c:pt idx="3044">
                  <c:v>6353.12</c:v>
                </c:pt>
                <c:pt idx="3045">
                  <c:v>2117.44</c:v>
                </c:pt>
                <c:pt idx="3046">
                  <c:v>666.31</c:v>
                </c:pt>
                <c:pt idx="3047">
                  <c:v>2338.53</c:v>
                </c:pt>
                <c:pt idx="3048">
                  <c:v>3330.78</c:v>
                </c:pt>
                <c:pt idx="3049">
                  <c:v>5955.54</c:v>
                </c:pt>
                <c:pt idx="3050">
                  <c:v>1246.69</c:v>
                </c:pt>
                <c:pt idx="3051">
                  <c:v>5049.14</c:v>
                </c:pt>
                <c:pt idx="3052">
                  <c:v>5935.45</c:v>
                </c:pt>
                <c:pt idx="3053">
                  <c:v>2731.31</c:v>
                </c:pt>
                <c:pt idx="3054">
                  <c:v>5684.73</c:v>
                </c:pt>
                <c:pt idx="3055">
                  <c:v>3232.76</c:v>
                </c:pt>
                <c:pt idx="3056">
                  <c:v>2857.68</c:v>
                </c:pt>
                <c:pt idx="3057">
                  <c:v>263.28</c:v>
                </c:pt>
                <c:pt idx="3058">
                  <c:v>2410.92</c:v>
                </c:pt>
                <c:pt idx="3059">
                  <c:v>1367.38</c:v>
                </c:pt>
                <c:pt idx="3060">
                  <c:v>1516.28</c:v>
                </c:pt>
                <c:pt idx="3061">
                  <c:v>3575.9</c:v>
                </c:pt>
                <c:pt idx="3062">
                  <c:v>3084.65</c:v>
                </c:pt>
                <c:pt idx="3063">
                  <c:v>1775.48</c:v>
                </c:pt>
                <c:pt idx="3064">
                  <c:v>399.21</c:v>
                </c:pt>
                <c:pt idx="3065">
                  <c:v>473.43</c:v>
                </c:pt>
                <c:pt idx="3066">
                  <c:v>3373.78</c:v>
                </c:pt>
                <c:pt idx="3067">
                  <c:v>1264.33</c:v>
                </c:pt>
                <c:pt idx="3068">
                  <c:v>4781.58</c:v>
                </c:pt>
                <c:pt idx="3069">
                  <c:v>2741.29</c:v>
                </c:pt>
                <c:pt idx="3070">
                  <c:v>1904.31</c:v>
                </c:pt>
                <c:pt idx="3071">
                  <c:v>3672.15</c:v>
                </c:pt>
                <c:pt idx="3072">
                  <c:v>1750.43</c:v>
                </c:pt>
                <c:pt idx="3073">
                  <c:v>1903.52</c:v>
                </c:pt>
                <c:pt idx="3074">
                  <c:v>4665.71</c:v>
                </c:pt>
                <c:pt idx="3075">
                  <c:v>5502.82</c:v>
                </c:pt>
                <c:pt idx="3076">
                  <c:v>1742.13</c:v>
                </c:pt>
                <c:pt idx="3077">
                  <c:v>2308.56</c:v>
                </c:pt>
                <c:pt idx="3078">
                  <c:v>3082.9</c:v>
                </c:pt>
                <c:pt idx="3079">
                  <c:v>1493.41</c:v>
                </c:pt>
                <c:pt idx="3080">
                  <c:v>5713.88</c:v>
                </c:pt>
                <c:pt idx="3081">
                  <c:v>3708.87</c:v>
                </c:pt>
                <c:pt idx="3082">
                  <c:v>2487.23</c:v>
                </c:pt>
                <c:pt idx="3083">
                  <c:v>3618.44</c:v>
                </c:pt>
                <c:pt idx="3084">
                  <c:v>3132.29</c:v>
                </c:pt>
                <c:pt idx="3085">
                  <c:v>1323.12</c:v>
                </c:pt>
                <c:pt idx="3086">
                  <c:v>920.72</c:v>
                </c:pt>
                <c:pt idx="3087">
                  <c:v>2964.62</c:v>
                </c:pt>
                <c:pt idx="3088">
                  <c:v>2859.96</c:v>
                </c:pt>
                <c:pt idx="3089">
                  <c:v>2799.49</c:v>
                </c:pt>
                <c:pt idx="3090">
                  <c:v>2717.1</c:v>
                </c:pt>
                <c:pt idx="3091">
                  <c:v>2427.07</c:v>
                </c:pt>
                <c:pt idx="3092">
                  <c:v>2968.25</c:v>
                </c:pt>
                <c:pt idx="3093">
                  <c:v>2079.57</c:v>
                </c:pt>
                <c:pt idx="3094">
                  <c:v>3919.57</c:v>
                </c:pt>
                <c:pt idx="3095">
                  <c:v>470.8</c:v>
                </c:pt>
                <c:pt idx="3096">
                  <c:v>2883.51</c:v>
                </c:pt>
                <c:pt idx="3097">
                  <c:v>5040.88</c:v>
                </c:pt>
                <c:pt idx="3098">
                  <c:v>3491.38</c:v>
                </c:pt>
                <c:pt idx="3099">
                  <c:v>4916.08</c:v>
                </c:pt>
                <c:pt idx="3100">
                  <c:v>2146.56</c:v>
                </c:pt>
                <c:pt idx="3101">
                  <c:v>3113.13</c:v>
                </c:pt>
                <c:pt idx="3102">
                  <c:v>5916.21</c:v>
                </c:pt>
                <c:pt idx="3103">
                  <c:v>3080.63</c:v>
                </c:pt>
                <c:pt idx="3104">
                  <c:v>1429.54</c:v>
                </c:pt>
                <c:pt idx="3105">
                  <c:v>1381.19</c:v>
                </c:pt>
                <c:pt idx="3106">
                  <c:v>3035.96</c:v>
                </c:pt>
                <c:pt idx="3107">
                  <c:v>4144.86</c:v>
                </c:pt>
                <c:pt idx="3108">
                  <c:v>1942.45</c:v>
                </c:pt>
                <c:pt idx="3109">
                  <c:v>4020.91</c:v>
                </c:pt>
                <c:pt idx="3110">
                  <c:v>1646.29</c:v>
                </c:pt>
                <c:pt idx="3111">
                  <c:v>8531.16</c:v>
                </c:pt>
                <c:pt idx="3112">
                  <c:v>6243.82</c:v>
                </c:pt>
                <c:pt idx="3113">
                  <c:v>2330.39</c:v>
                </c:pt>
                <c:pt idx="3114">
                  <c:v>4179.11</c:v>
                </c:pt>
                <c:pt idx="3115">
                  <c:v>3164.13</c:v>
                </c:pt>
                <c:pt idx="3116">
                  <c:v>3903.03</c:v>
                </c:pt>
                <c:pt idx="3117">
                  <c:v>1248.49</c:v>
                </c:pt>
                <c:pt idx="3118">
                  <c:v>401.5</c:v>
                </c:pt>
                <c:pt idx="3119">
                  <c:v>1702.43</c:v>
                </c:pt>
                <c:pt idx="3120">
                  <c:v>4916.64</c:v>
                </c:pt>
                <c:pt idx="3121">
                  <c:v>3898.5</c:v>
                </c:pt>
                <c:pt idx="3122">
                  <c:v>3687.54</c:v>
                </c:pt>
                <c:pt idx="3123">
                  <c:v>3590.37</c:v>
                </c:pt>
                <c:pt idx="3124">
                  <c:v>3792.78</c:v>
                </c:pt>
                <c:pt idx="3125">
                  <c:v>2725.76</c:v>
                </c:pt>
                <c:pt idx="3126">
                  <c:v>3426.54</c:v>
                </c:pt>
                <c:pt idx="3127">
                  <c:v>2323.16</c:v>
                </c:pt>
                <c:pt idx="3128">
                  <c:v>7491.11</c:v>
                </c:pt>
                <c:pt idx="3129">
                  <c:v>3983.97</c:v>
                </c:pt>
                <c:pt idx="3130">
                  <c:v>1210.21</c:v>
                </c:pt>
                <c:pt idx="3131">
                  <c:v>1545.83</c:v>
                </c:pt>
                <c:pt idx="3132">
                  <c:v>3168.15</c:v>
                </c:pt>
                <c:pt idx="3133">
                  <c:v>1783.8</c:v>
                </c:pt>
                <c:pt idx="3134">
                  <c:v>673.21</c:v>
                </c:pt>
                <c:pt idx="3135">
                  <c:v>1696.39</c:v>
                </c:pt>
                <c:pt idx="3136">
                  <c:v>900</c:v>
                </c:pt>
                <c:pt idx="3137">
                  <c:v>3361.84</c:v>
                </c:pt>
                <c:pt idx="3138">
                  <c:v>665.17</c:v>
                </c:pt>
                <c:pt idx="3139">
                  <c:v>4067.64</c:v>
                </c:pt>
                <c:pt idx="3140">
                  <c:v>6856.09</c:v>
                </c:pt>
                <c:pt idx="3141">
                  <c:v>1273.08</c:v>
                </c:pt>
                <c:pt idx="3142">
                  <c:v>3460.33</c:v>
                </c:pt>
                <c:pt idx="3143">
                  <c:v>2036.78</c:v>
                </c:pt>
                <c:pt idx="3144">
                  <c:v>1234.13</c:v>
                </c:pt>
                <c:pt idx="3145">
                  <c:v>2916.57</c:v>
                </c:pt>
                <c:pt idx="3146">
                  <c:v>2168.41</c:v>
                </c:pt>
                <c:pt idx="3147">
                  <c:v>4732.48</c:v>
                </c:pt>
                <c:pt idx="3148">
                  <c:v>2243.1</c:v>
                </c:pt>
                <c:pt idx="3149">
                  <c:v>1250.08</c:v>
                </c:pt>
                <c:pt idx="3150">
                  <c:v>311.61</c:v>
                </c:pt>
                <c:pt idx="3151">
                  <c:v>4886.13</c:v>
                </c:pt>
                <c:pt idx="3152">
                  <c:v>2532.4</c:v>
                </c:pt>
                <c:pt idx="3153">
                  <c:v>3222.44</c:v>
                </c:pt>
                <c:pt idx="3154">
                  <c:v>2307.21</c:v>
                </c:pt>
                <c:pt idx="3155">
                  <c:v>198.22</c:v>
                </c:pt>
                <c:pt idx="3156">
                  <c:v>2133.88</c:v>
                </c:pt>
                <c:pt idx="3157">
                  <c:v>1496.78</c:v>
                </c:pt>
                <c:pt idx="3158">
                  <c:v>2601.59</c:v>
                </c:pt>
                <c:pt idx="3159">
                  <c:v>3167.89</c:v>
                </c:pt>
                <c:pt idx="3160">
                  <c:v>5155.63</c:v>
                </c:pt>
                <c:pt idx="3161">
                  <c:v>2208.52</c:v>
                </c:pt>
                <c:pt idx="3162">
                  <c:v>5170.51</c:v>
                </c:pt>
                <c:pt idx="3163">
                  <c:v>4539.95</c:v>
                </c:pt>
                <c:pt idx="3164">
                  <c:v>4344.71</c:v>
                </c:pt>
                <c:pt idx="3165">
                  <c:v>2072.72</c:v>
                </c:pt>
                <c:pt idx="3166">
                  <c:v>676.98</c:v>
                </c:pt>
                <c:pt idx="3167">
                  <c:v>4681.85</c:v>
                </c:pt>
                <c:pt idx="3168">
                  <c:v>2346.62</c:v>
                </c:pt>
                <c:pt idx="3169">
                  <c:v>1801.14</c:v>
                </c:pt>
                <c:pt idx="3170">
                  <c:v>2701.29</c:v>
                </c:pt>
                <c:pt idx="3171">
                  <c:v>2090.99</c:v>
                </c:pt>
                <c:pt idx="3172">
                  <c:v>4339.76</c:v>
                </c:pt>
                <c:pt idx="3173">
                  <c:v>459.46</c:v>
                </c:pt>
                <c:pt idx="3174">
                  <c:v>1189.2</c:v>
                </c:pt>
                <c:pt idx="3175">
                  <c:v>5001</c:v>
                </c:pt>
                <c:pt idx="3176">
                  <c:v>909.45</c:v>
                </c:pt>
                <c:pt idx="3177">
                  <c:v>2059.05</c:v>
                </c:pt>
                <c:pt idx="3178">
                  <c:v>5310.3</c:v>
                </c:pt>
                <c:pt idx="3179">
                  <c:v>1939.76</c:v>
                </c:pt>
                <c:pt idx="3180">
                  <c:v>4279.33</c:v>
                </c:pt>
                <c:pt idx="3181">
                  <c:v>1034.7</c:v>
                </c:pt>
                <c:pt idx="3182">
                  <c:v>1363.16</c:v>
                </c:pt>
                <c:pt idx="3183">
                  <c:v>50.18</c:v>
                </c:pt>
                <c:pt idx="3184">
                  <c:v>2529.3</c:v>
                </c:pt>
                <c:pt idx="3185">
                  <c:v>5673.64</c:v>
                </c:pt>
                <c:pt idx="3186">
                  <c:v>2865.09</c:v>
                </c:pt>
                <c:pt idx="3187">
                  <c:v>2362.31</c:v>
                </c:pt>
                <c:pt idx="3188">
                  <c:v>2310.75</c:v>
                </c:pt>
                <c:pt idx="3189">
                  <c:v>3143.73</c:v>
                </c:pt>
                <c:pt idx="3190">
                  <c:v>2929.01</c:v>
                </c:pt>
                <c:pt idx="3191">
                  <c:v>2762.32</c:v>
                </c:pt>
                <c:pt idx="3192">
                  <c:v>3989.35</c:v>
                </c:pt>
                <c:pt idx="3193">
                  <c:v>6329.52</c:v>
                </c:pt>
                <c:pt idx="3194">
                  <c:v>1001.75</c:v>
                </c:pt>
                <c:pt idx="3195">
                  <c:v>5655.87</c:v>
                </c:pt>
                <c:pt idx="3196">
                  <c:v>4083.36</c:v>
                </c:pt>
                <c:pt idx="3197">
                  <c:v>1744.21</c:v>
                </c:pt>
                <c:pt idx="3198">
                  <c:v>3570.01</c:v>
                </c:pt>
                <c:pt idx="3199">
                  <c:v>2261.79</c:v>
                </c:pt>
                <c:pt idx="3200">
                  <c:v>2991.01</c:v>
                </c:pt>
                <c:pt idx="3201">
                  <c:v>1263.28</c:v>
                </c:pt>
                <c:pt idx="3202">
                  <c:v>4121.17</c:v>
                </c:pt>
                <c:pt idx="3203">
                  <c:v>1732.03</c:v>
                </c:pt>
                <c:pt idx="3204">
                  <c:v>2023.69</c:v>
                </c:pt>
                <c:pt idx="3205">
                  <c:v>2302.94</c:v>
                </c:pt>
                <c:pt idx="3206">
                  <c:v>7666.65</c:v>
                </c:pt>
                <c:pt idx="3207">
                  <c:v>2122.62</c:v>
                </c:pt>
                <c:pt idx="3208">
                  <c:v>2969.77</c:v>
                </c:pt>
                <c:pt idx="3209">
                  <c:v>7247.33</c:v>
                </c:pt>
                <c:pt idx="3210">
                  <c:v>1236.19</c:v>
                </c:pt>
                <c:pt idx="3211">
                  <c:v>5564.08</c:v>
                </c:pt>
                <c:pt idx="3212">
                  <c:v>1526.81</c:v>
                </c:pt>
                <c:pt idx="3213">
                  <c:v>2096.27</c:v>
                </c:pt>
                <c:pt idx="3214">
                  <c:v>4304.22</c:v>
                </c:pt>
                <c:pt idx="3215">
                  <c:v>4743.61</c:v>
                </c:pt>
                <c:pt idx="3216">
                  <c:v>808.85</c:v>
                </c:pt>
                <c:pt idx="3217">
                  <c:v>4540.47</c:v>
                </c:pt>
                <c:pt idx="3218">
                  <c:v>4001.52</c:v>
                </c:pt>
                <c:pt idx="3219">
                  <c:v>4805.02</c:v>
                </c:pt>
                <c:pt idx="3220">
                  <c:v>366.05</c:v>
                </c:pt>
                <c:pt idx="3221">
                  <c:v>3386.57</c:v>
                </c:pt>
                <c:pt idx="3222">
                  <c:v>5814.45</c:v>
                </c:pt>
                <c:pt idx="3223">
                  <c:v>3890</c:v>
                </c:pt>
                <c:pt idx="3224">
                  <c:v>3569.02</c:v>
                </c:pt>
                <c:pt idx="3225">
                  <c:v>8903.62</c:v>
                </c:pt>
                <c:pt idx="3226">
                  <c:v>781.46</c:v>
                </c:pt>
                <c:pt idx="3227">
                  <c:v>943.2</c:v>
                </c:pt>
                <c:pt idx="3228">
                  <c:v>574.62</c:v>
                </c:pt>
                <c:pt idx="3229">
                  <c:v>3919.85</c:v>
                </c:pt>
                <c:pt idx="3230">
                  <c:v>2076.89</c:v>
                </c:pt>
                <c:pt idx="3231">
                  <c:v>1768.67</c:v>
                </c:pt>
                <c:pt idx="3232">
                  <c:v>5534.52</c:v>
                </c:pt>
                <c:pt idx="3233">
                  <c:v>3695.15</c:v>
                </c:pt>
                <c:pt idx="3234">
                  <c:v>8252.69</c:v>
                </c:pt>
                <c:pt idx="3235">
                  <c:v>1202.87</c:v>
                </c:pt>
                <c:pt idx="3236">
                  <c:v>1007.13</c:v>
                </c:pt>
                <c:pt idx="3237">
                  <c:v>1935.51</c:v>
                </c:pt>
                <c:pt idx="3238">
                  <c:v>1947.8</c:v>
                </c:pt>
                <c:pt idx="3239">
                  <c:v>3802.55</c:v>
                </c:pt>
                <c:pt idx="3240">
                  <c:v>872.39</c:v>
                </c:pt>
                <c:pt idx="3241">
                  <c:v>6210.72</c:v>
                </c:pt>
                <c:pt idx="3242">
                  <c:v>2762.53</c:v>
                </c:pt>
                <c:pt idx="3243">
                  <c:v>6264.88</c:v>
                </c:pt>
                <c:pt idx="3244">
                  <c:v>2574.5</c:v>
                </c:pt>
                <c:pt idx="3245">
                  <c:v>4031.65</c:v>
                </c:pt>
                <c:pt idx="3246">
                  <c:v>1592.05</c:v>
                </c:pt>
                <c:pt idx="3247">
                  <c:v>5322.56</c:v>
                </c:pt>
                <c:pt idx="3248">
                  <c:v>7287.87</c:v>
                </c:pt>
                <c:pt idx="3249">
                  <c:v>2064.46</c:v>
                </c:pt>
                <c:pt idx="3250">
                  <c:v>4821.9</c:v>
                </c:pt>
                <c:pt idx="3251">
                  <c:v>421.01</c:v>
                </c:pt>
                <c:pt idx="3252">
                  <c:v>1938.37</c:v>
                </c:pt>
                <c:pt idx="3253">
                  <c:v>4363.99</c:v>
                </c:pt>
                <c:pt idx="3254">
                  <c:v>4290.81</c:v>
                </c:pt>
                <c:pt idx="3255">
                  <c:v>843.71</c:v>
                </c:pt>
                <c:pt idx="3256">
                  <c:v>4240.24</c:v>
                </c:pt>
                <c:pt idx="3257">
                  <c:v>741.13</c:v>
                </c:pt>
                <c:pt idx="3258">
                  <c:v>2269.93</c:v>
                </c:pt>
                <c:pt idx="3259">
                  <c:v>4449.68</c:v>
                </c:pt>
                <c:pt idx="3260">
                  <c:v>4250.46</c:v>
                </c:pt>
                <c:pt idx="3261">
                  <c:v>1892.56</c:v>
                </c:pt>
                <c:pt idx="3262">
                  <c:v>2201.06</c:v>
                </c:pt>
                <c:pt idx="3263">
                  <c:v>1783.14</c:v>
                </c:pt>
                <c:pt idx="3264">
                  <c:v>41.13</c:v>
                </c:pt>
                <c:pt idx="3265">
                  <c:v>6133.65</c:v>
                </c:pt>
                <c:pt idx="3266">
                  <c:v>1519.4</c:v>
                </c:pt>
                <c:pt idx="3267">
                  <c:v>1581.05</c:v>
                </c:pt>
                <c:pt idx="3268">
                  <c:v>3655.39</c:v>
                </c:pt>
                <c:pt idx="3269">
                  <c:v>2535.98</c:v>
                </c:pt>
                <c:pt idx="3270">
                  <c:v>3216.13</c:v>
                </c:pt>
                <c:pt idx="3271">
                  <c:v>690.49</c:v>
                </c:pt>
                <c:pt idx="3272">
                  <c:v>6881.08</c:v>
                </c:pt>
                <c:pt idx="3273">
                  <c:v>987.82</c:v>
                </c:pt>
                <c:pt idx="3274">
                  <c:v>2504.28</c:v>
                </c:pt>
                <c:pt idx="3275">
                  <c:v>4368.41</c:v>
                </c:pt>
                <c:pt idx="3276">
                  <c:v>2969.04</c:v>
                </c:pt>
                <c:pt idx="3277">
                  <c:v>3092.14</c:v>
                </c:pt>
                <c:pt idx="3278">
                  <c:v>5817.44</c:v>
                </c:pt>
                <c:pt idx="3279">
                  <c:v>3199.1</c:v>
                </c:pt>
                <c:pt idx="3280">
                  <c:v>4430.64</c:v>
                </c:pt>
                <c:pt idx="3281">
                  <c:v>3476.23</c:v>
                </c:pt>
                <c:pt idx="3282">
                  <c:v>6520.13</c:v>
                </c:pt>
                <c:pt idx="3283">
                  <c:v>2199.04</c:v>
                </c:pt>
                <c:pt idx="3284">
                  <c:v>15.08</c:v>
                </c:pt>
                <c:pt idx="3285">
                  <c:v>3649.71</c:v>
                </c:pt>
                <c:pt idx="3286">
                  <c:v>2826.89</c:v>
                </c:pt>
                <c:pt idx="3287">
                  <c:v>5246.61</c:v>
                </c:pt>
                <c:pt idx="3288">
                  <c:v>4920.72</c:v>
                </c:pt>
                <c:pt idx="3289">
                  <c:v>1521.43</c:v>
                </c:pt>
                <c:pt idx="3290">
                  <c:v>4214.38</c:v>
                </c:pt>
                <c:pt idx="3291">
                  <c:v>2747.57</c:v>
                </c:pt>
                <c:pt idx="3292">
                  <c:v>3936.44</c:v>
                </c:pt>
                <c:pt idx="3293">
                  <c:v>1929.78</c:v>
                </c:pt>
                <c:pt idx="3294">
                  <c:v>1428.22</c:v>
                </c:pt>
                <c:pt idx="3295">
                  <c:v>2547.01</c:v>
                </c:pt>
                <c:pt idx="3296">
                  <c:v>4236.21</c:v>
                </c:pt>
                <c:pt idx="3297">
                  <c:v>124.79</c:v>
                </c:pt>
                <c:pt idx="3298">
                  <c:v>3473.13</c:v>
                </c:pt>
                <c:pt idx="3299">
                  <c:v>4311.99</c:v>
                </c:pt>
                <c:pt idx="3300">
                  <c:v>953.15</c:v>
                </c:pt>
                <c:pt idx="3301">
                  <c:v>2221.5</c:v>
                </c:pt>
                <c:pt idx="3302">
                  <c:v>3121.04</c:v>
                </c:pt>
                <c:pt idx="3303">
                  <c:v>1705.39</c:v>
                </c:pt>
                <c:pt idx="3304">
                  <c:v>3123.03</c:v>
                </c:pt>
                <c:pt idx="3305">
                  <c:v>2082.46</c:v>
                </c:pt>
                <c:pt idx="3306">
                  <c:v>2561.12</c:v>
                </c:pt>
                <c:pt idx="3307">
                  <c:v>4892.17</c:v>
                </c:pt>
                <c:pt idx="3308">
                  <c:v>1924.03</c:v>
                </c:pt>
                <c:pt idx="3309">
                  <c:v>1213.31</c:v>
                </c:pt>
                <c:pt idx="3310">
                  <c:v>3633.95</c:v>
                </c:pt>
                <c:pt idx="3311">
                  <c:v>2464.61</c:v>
                </c:pt>
                <c:pt idx="3312">
                  <c:v>2739.5</c:v>
                </c:pt>
                <c:pt idx="3313">
                  <c:v>324.78</c:v>
                </c:pt>
                <c:pt idx="3314">
                  <c:v>1066.19</c:v>
                </c:pt>
                <c:pt idx="3315">
                  <c:v>1142.75</c:v>
                </c:pt>
                <c:pt idx="3316">
                  <c:v>2986.96</c:v>
                </c:pt>
                <c:pt idx="3317">
                  <c:v>3028.2</c:v>
                </c:pt>
                <c:pt idx="3318">
                  <c:v>10422.04</c:v>
                </c:pt>
                <c:pt idx="3319">
                  <c:v>3615.58</c:v>
                </c:pt>
                <c:pt idx="3320">
                  <c:v>2068.3</c:v>
                </c:pt>
                <c:pt idx="3321">
                  <c:v>2083.26</c:v>
                </c:pt>
                <c:pt idx="3322">
                  <c:v>3445.49</c:v>
                </c:pt>
                <c:pt idx="3323">
                  <c:v>3159.58</c:v>
                </c:pt>
                <c:pt idx="3324">
                  <c:v>2799.26</c:v>
                </c:pt>
                <c:pt idx="3325">
                  <c:v>1911.08</c:v>
                </c:pt>
                <c:pt idx="3326">
                  <c:v>2428.32</c:v>
                </c:pt>
                <c:pt idx="3327">
                  <c:v>2679.58</c:v>
                </c:pt>
                <c:pt idx="3328">
                  <c:v>5824.48</c:v>
                </c:pt>
                <c:pt idx="3329">
                  <c:v>4608</c:v>
                </c:pt>
                <c:pt idx="3330">
                  <c:v>1141.41</c:v>
                </c:pt>
                <c:pt idx="3331">
                  <c:v>1119.95</c:v>
                </c:pt>
                <c:pt idx="3332">
                  <c:v>2364.51</c:v>
                </c:pt>
                <c:pt idx="3333">
                  <c:v>921.62</c:v>
                </c:pt>
                <c:pt idx="3334">
                  <c:v>2820.79</c:v>
                </c:pt>
                <c:pt idx="3335">
                  <c:v>1294.66</c:v>
                </c:pt>
                <c:pt idx="3336">
                  <c:v>3962.06</c:v>
                </c:pt>
                <c:pt idx="3337">
                  <c:v>1367</c:v>
                </c:pt>
                <c:pt idx="3338">
                  <c:v>1511.57</c:v>
                </c:pt>
                <c:pt idx="3339">
                  <c:v>2978.04</c:v>
                </c:pt>
                <c:pt idx="3340">
                  <c:v>1136.03</c:v>
                </c:pt>
                <c:pt idx="3341">
                  <c:v>2496.51</c:v>
                </c:pt>
                <c:pt idx="3342">
                  <c:v>5796.16</c:v>
                </c:pt>
                <c:pt idx="3343">
                  <c:v>3138.49</c:v>
                </c:pt>
                <c:pt idx="3344">
                  <c:v>2788.69</c:v>
                </c:pt>
                <c:pt idx="3345">
                  <c:v>2608.46</c:v>
                </c:pt>
                <c:pt idx="3346">
                  <c:v>1860.56</c:v>
                </c:pt>
                <c:pt idx="3347">
                  <c:v>2464.61</c:v>
                </c:pt>
                <c:pt idx="3348">
                  <c:v>2799.7</c:v>
                </c:pt>
                <c:pt idx="3349">
                  <c:v>1441</c:v>
                </c:pt>
                <c:pt idx="3350">
                  <c:v>4447.21</c:v>
                </c:pt>
                <c:pt idx="3351">
                  <c:v>1120.87</c:v>
                </c:pt>
                <c:pt idx="3352">
                  <c:v>4179.51</c:v>
                </c:pt>
                <c:pt idx="3353">
                  <c:v>4752.7</c:v>
                </c:pt>
                <c:pt idx="3354">
                  <c:v>558.49</c:v>
                </c:pt>
                <c:pt idx="3355">
                  <c:v>1800.72</c:v>
                </c:pt>
                <c:pt idx="3356">
                  <c:v>3473.79</c:v>
                </c:pt>
                <c:pt idx="3357">
                  <c:v>4003.36</c:v>
                </c:pt>
                <c:pt idx="3358">
                  <c:v>2264.1</c:v>
                </c:pt>
                <c:pt idx="3359">
                  <c:v>4779.07</c:v>
                </c:pt>
                <c:pt idx="3360">
                  <c:v>3153.48</c:v>
                </c:pt>
                <c:pt idx="3361">
                  <c:v>2672.28</c:v>
                </c:pt>
                <c:pt idx="3362">
                  <c:v>3779.55</c:v>
                </c:pt>
                <c:pt idx="3363">
                  <c:v>4677.69</c:v>
                </c:pt>
                <c:pt idx="3364">
                  <c:v>2684.47</c:v>
                </c:pt>
                <c:pt idx="3365">
                  <c:v>4048.46</c:v>
                </c:pt>
                <c:pt idx="3366">
                  <c:v>5034.57</c:v>
                </c:pt>
                <c:pt idx="3367">
                  <c:v>4285.94</c:v>
                </c:pt>
                <c:pt idx="3368">
                  <c:v>2173.36</c:v>
                </c:pt>
                <c:pt idx="3369">
                  <c:v>3395.35</c:v>
                </c:pt>
                <c:pt idx="3370">
                  <c:v>3399.02</c:v>
                </c:pt>
                <c:pt idx="3371">
                  <c:v>5599.08</c:v>
                </c:pt>
                <c:pt idx="3372">
                  <c:v>2793.81</c:v>
                </c:pt>
                <c:pt idx="3373">
                  <c:v>4829.4</c:v>
                </c:pt>
                <c:pt idx="3374">
                  <c:v>4222.77</c:v>
                </c:pt>
                <c:pt idx="3375">
                  <c:v>4177.32</c:v>
                </c:pt>
                <c:pt idx="3376">
                  <c:v>2050.66</c:v>
                </c:pt>
                <c:pt idx="3377">
                  <c:v>1175.54</c:v>
                </c:pt>
                <c:pt idx="3378">
                  <c:v>2522.69</c:v>
                </c:pt>
                <c:pt idx="3379">
                  <c:v>5318.69</c:v>
                </c:pt>
                <c:pt idx="3380">
                  <c:v>3318.49</c:v>
                </c:pt>
                <c:pt idx="3381">
                  <c:v>4462.32</c:v>
                </c:pt>
                <c:pt idx="3382">
                  <c:v>2408.28</c:v>
                </c:pt>
                <c:pt idx="3383">
                  <c:v>2201.58</c:v>
                </c:pt>
                <c:pt idx="3384">
                  <c:v>114.93</c:v>
                </c:pt>
                <c:pt idx="3385">
                  <c:v>2095.77</c:v>
                </c:pt>
                <c:pt idx="3386">
                  <c:v>4073.2</c:v>
                </c:pt>
                <c:pt idx="3387">
                  <c:v>2586.85</c:v>
                </c:pt>
                <c:pt idx="3388">
                  <c:v>119.73</c:v>
                </c:pt>
                <c:pt idx="3389">
                  <c:v>808.85</c:v>
                </c:pt>
                <c:pt idx="3390">
                  <c:v>2666.06</c:v>
                </c:pt>
                <c:pt idx="3391">
                  <c:v>3084.76</c:v>
                </c:pt>
                <c:pt idx="3392">
                  <c:v>1402.9</c:v>
                </c:pt>
                <c:pt idx="3393">
                  <c:v>3847.02</c:v>
                </c:pt>
                <c:pt idx="3394">
                  <c:v>6036.19</c:v>
                </c:pt>
                <c:pt idx="3395">
                  <c:v>3253.38</c:v>
                </c:pt>
                <c:pt idx="3396">
                  <c:v>2729.79</c:v>
                </c:pt>
                <c:pt idx="3397">
                  <c:v>6167.71</c:v>
                </c:pt>
                <c:pt idx="3398">
                  <c:v>5463.64</c:v>
                </c:pt>
                <c:pt idx="3399">
                  <c:v>3471.07</c:v>
                </c:pt>
                <c:pt idx="3400">
                  <c:v>1355.24</c:v>
                </c:pt>
                <c:pt idx="3401">
                  <c:v>3009.3</c:v>
                </c:pt>
                <c:pt idx="3402">
                  <c:v>1731.84</c:v>
                </c:pt>
                <c:pt idx="3403">
                  <c:v>5772.78</c:v>
                </c:pt>
                <c:pt idx="3404">
                  <c:v>1834.47</c:v>
                </c:pt>
                <c:pt idx="3405">
                  <c:v>4076.18</c:v>
                </c:pt>
                <c:pt idx="3406">
                  <c:v>1734.6</c:v>
                </c:pt>
                <c:pt idx="3407">
                  <c:v>4593.82</c:v>
                </c:pt>
                <c:pt idx="3408">
                  <c:v>1207.08</c:v>
                </c:pt>
                <c:pt idx="3409">
                  <c:v>3975.14</c:v>
                </c:pt>
                <c:pt idx="3410">
                  <c:v>2033.01</c:v>
                </c:pt>
                <c:pt idx="3411">
                  <c:v>2591.33</c:v>
                </c:pt>
                <c:pt idx="3412">
                  <c:v>6808.18</c:v>
                </c:pt>
                <c:pt idx="3413">
                  <c:v>4255.89</c:v>
                </c:pt>
                <c:pt idx="3414">
                  <c:v>2127.64</c:v>
                </c:pt>
                <c:pt idx="3415">
                  <c:v>751.32</c:v>
                </c:pt>
                <c:pt idx="3416">
                  <c:v>2056.27</c:v>
                </c:pt>
                <c:pt idx="3417">
                  <c:v>3350.14</c:v>
                </c:pt>
                <c:pt idx="3418">
                  <c:v>3713.52</c:v>
                </c:pt>
                <c:pt idx="3419">
                  <c:v>3921</c:v>
                </c:pt>
                <c:pt idx="3420">
                  <c:v>509.97</c:v>
                </c:pt>
                <c:pt idx="3421">
                  <c:v>2242.33</c:v>
                </c:pt>
                <c:pt idx="3422">
                  <c:v>1653.02</c:v>
                </c:pt>
                <c:pt idx="3423">
                  <c:v>6022.12</c:v>
                </c:pt>
                <c:pt idx="3424">
                  <c:v>3707.7</c:v>
                </c:pt>
                <c:pt idx="3425">
                  <c:v>5925.74</c:v>
                </c:pt>
                <c:pt idx="3426">
                  <c:v>1831.51</c:v>
                </c:pt>
                <c:pt idx="3427">
                  <c:v>2294.25</c:v>
                </c:pt>
                <c:pt idx="3428">
                  <c:v>3302.82</c:v>
                </c:pt>
                <c:pt idx="3429">
                  <c:v>2340.72</c:v>
                </c:pt>
                <c:pt idx="3430">
                  <c:v>3180.64</c:v>
                </c:pt>
                <c:pt idx="3431">
                  <c:v>2109.28</c:v>
                </c:pt>
                <c:pt idx="3432">
                  <c:v>1243.65</c:v>
                </c:pt>
                <c:pt idx="3433">
                  <c:v>2119.43</c:v>
                </c:pt>
                <c:pt idx="3434">
                  <c:v>1535.84</c:v>
                </c:pt>
                <c:pt idx="3435">
                  <c:v>3128.74</c:v>
                </c:pt>
                <c:pt idx="3436">
                  <c:v>1447.98</c:v>
                </c:pt>
                <c:pt idx="3437">
                  <c:v>3864.46</c:v>
                </c:pt>
                <c:pt idx="3438">
                  <c:v>308.78</c:v>
                </c:pt>
                <c:pt idx="3439">
                  <c:v>3893.06</c:v>
                </c:pt>
                <c:pt idx="3440">
                  <c:v>2616.8</c:v>
                </c:pt>
                <c:pt idx="3441">
                  <c:v>1541.16</c:v>
                </c:pt>
                <c:pt idx="3442">
                  <c:v>5577.06</c:v>
                </c:pt>
                <c:pt idx="3443">
                  <c:v>4489.09</c:v>
                </c:pt>
                <c:pt idx="3444">
                  <c:v>1820.57</c:v>
                </c:pt>
                <c:pt idx="3445">
                  <c:v>2341.29</c:v>
                </c:pt>
                <c:pt idx="3446">
                  <c:v>1340.11</c:v>
                </c:pt>
                <c:pt idx="3447">
                  <c:v>1766.48</c:v>
                </c:pt>
                <c:pt idx="3448">
                  <c:v>2399.59</c:v>
                </c:pt>
                <c:pt idx="3449">
                  <c:v>1802.9</c:v>
                </c:pt>
                <c:pt idx="3450">
                  <c:v>1740.37</c:v>
                </c:pt>
                <c:pt idx="3451">
                  <c:v>2667.14</c:v>
                </c:pt>
                <c:pt idx="3452">
                  <c:v>8321.81</c:v>
                </c:pt>
                <c:pt idx="3453">
                  <c:v>4233.2</c:v>
                </c:pt>
                <c:pt idx="3454">
                  <c:v>4416.71</c:v>
                </c:pt>
                <c:pt idx="3455">
                  <c:v>993.92</c:v>
                </c:pt>
                <c:pt idx="3457">
                  <c:v>4946.67</c:v>
                </c:pt>
                <c:pt idx="3458">
                  <c:v>272.79</c:v>
                </c:pt>
                <c:pt idx="3459">
                  <c:v>5135</c:v>
                </c:pt>
                <c:pt idx="3460">
                  <c:v>1705.43</c:v>
                </c:pt>
                <c:pt idx="3461">
                  <c:v>320.19</c:v>
                </c:pt>
                <c:pt idx="3462">
                  <c:v>7228.8</c:v>
                </c:pt>
                <c:pt idx="3463">
                  <c:v>1914.1</c:v>
                </c:pt>
                <c:pt idx="3464">
                  <c:v>2779.58</c:v>
                </c:pt>
                <c:pt idx="3465">
                  <c:v>1504.21</c:v>
                </c:pt>
                <c:pt idx="3466">
                  <c:v>2358.99</c:v>
                </c:pt>
                <c:pt idx="3467">
                  <c:v>2515.14</c:v>
                </c:pt>
                <c:pt idx="3468">
                  <c:v>1152.36</c:v>
                </c:pt>
                <c:pt idx="3469">
                  <c:v>3106.49</c:v>
                </c:pt>
                <c:pt idx="3470">
                  <c:v>4297.85</c:v>
                </c:pt>
                <c:pt idx="3471">
                  <c:v>2265.96</c:v>
                </c:pt>
                <c:pt idx="3472">
                  <c:v>1770.26</c:v>
                </c:pt>
                <c:pt idx="3473">
                  <c:v>2438.45</c:v>
                </c:pt>
                <c:pt idx="3474">
                  <c:v>5549.59</c:v>
                </c:pt>
                <c:pt idx="3475">
                  <c:v>2193.04</c:v>
                </c:pt>
                <c:pt idx="3476">
                  <c:v>5112.11</c:v>
                </c:pt>
                <c:pt idx="3477">
                  <c:v>2491.47</c:v>
                </c:pt>
                <c:pt idx="3478">
                  <c:v>2972.34</c:v>
                </c:pt>
                <c:pt idx="3479">
                  <c:v>1837.75</c:v>
                </c:pt>
                <c:pt idx="3480">
                  <c:v>815.95</c:v>
                </c:pt>
                <c:pt idx="3481">
                  <c:v>2644.44</c:v>
                </c:pt>
                <c:pt idx="3482">
                  <c:v>2379.57</c:v>
                </c:pt>
                <c:pt idx="3483">
                  <c:v>1430.28</c:v>
                </c:pt>
                <c:pt idx="3484">
                  <c:v>2193.81</c:v>
                </c:pt>
                <c:pt idx="3485">
                  <c:v>3728.88</c:v>
                </c:pt>
                <c:pt idx="3486">
                  <c:v>2755.11</c:v>
                </c:pt>
                <c:pt idx="3487">
                  <c:v>3847.65</c:v>
                </c:pt>
                <c:pt idx="3488">
                  <c:v>2045.84</c:v>
                </c:pt>
                <c:pt idx="3489">
                  <c:v>1648.32</c:v>
                </c:pt>
                <c:pt idx="3490">
                  <c:v>3147.33</c:v>
                </c:pt>
                <c:pt idx="3491">
                  <c:v>4955.25</c:v>
                </c:pt>
                <c:pt idx="3492">
                  <c:v>1785.86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124868"/>
        <c:axId val="70098056"/>
      </c:scatterChart>
      <c:valAx>
        <c:axId val="3401248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Recency value(Days)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098056"/>
        <c:crosses val="autoZero"/>
        <c:crossBetween val="midCat"/>
      </c:valAx>
      <c:valAx>
        <c:axId val="70098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Monetary Value($)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401248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Frequency</a:t>
            </a:r>
            <a:r>
              <a:rPr lang="en-IN" altLang="en-US"/>
              <a:t> Vs Monetary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[KPMG_VI_New_raw_data_update_final_stage1.xlsx]RFM_Scatter!$H$3</c:f>
              <c:strCache>
                <c:ptCount val="1"/>
                <c:pt idx="0">
                  <c:v>Sum of Profit</c:v>
                </c:pt>
              </c:strCache>
            </c:strRef>
          </c:tx>
          <c:spPr>
            <a:ln w="19050" cap="rnd">
              <a:noFill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dLbls>
            <c:delete val="1"/>
          </c:dLbls>
          <c:xVal>
            <c:numRef>
              <c:f>[KPMG_VI_New_raw_data_update_final_stage1.xlsx]RFM_Scatter!$I$4:$I$3496</c:f>
              <c:numCache>
                <c:formatCode>General</c:formatCode>
                <c:ptCount val="3493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</c:numCache>
            </c:numRef>
          </c:xVal>
          <c:yVal>
            <c:numRef>
              <c:f>[KPMG_VI_New_raw_data_update_final_stage1.xlsx]RFM_Scatter!$H$4:$H$3496</c:f>
              <c:numCache>
                <c:formatCode>General</c:formatCode>
                <c:ptCount val="3493"/>
                <c:pt idx="0">
                  <c:v>3018.09</c:v>
                </c:pt>
                <c:pt idx="1">
                  <c:v>2226.26</c:v>
                </c:pt>
                <c:pt idx="2">
                  <c:v>3290.21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220.11</c:v>
                </c:pt>
                <c:pt idx="7">
                  <c:v>5364.39</c:v>
                </c:pt>
                <c:pt idx="8">
                  <c:v>2353.11</c:v>
                </c:pt>
                <c:pt idx="9">
                  <c:v>3358.28</c:v>
                </c:pt>
                <c:pt idx="10">
                  <c:v>3091.56</c:v>
                </c:pt>
                <c:pt idx="11">
                  <c:v>3540.03</c:v>
                </c:pt>
                <c:pt idx="12">
                  <c:v>4337.38</c:v>
                </c:pt>
                <c:pt idx="13">
                  <c:v>1713.9</c:v>
                </c:pt>
                <c:pt idx="14">
                  <c:v>1728.39</c:v>
                </c:pt>
                <c:pt idx="15">
                  <c:v>4521.84</c:v>
                </c:pt>
                <c:pt idx="16">
                  <c:v>2015.61</c:v>
                </c:pt>
                <c:pt idx="17">
                  <c:v>3543.38</c:v>
                </c:pt>
                <c:pt idx="18">
                  <c:v>1736.45</c:v>
                </c:pt>
                <c:pt idx="19">
                  <c:v>3608.28</c:v>
                </c:pt>
                <c:pt idx="20">
                  <c:v>4229.41</c:v>
                </c:pt>
                <c:pt idx="21">
                  <c:v>5159.84</c:v>
                </c:pt>
                <c:pt idx="22">
                  <c:v>4376.15</c:v>
                </c:pt>
                <c:pt idx="23">
                  <c:v>3689.35</c:v>
                </c:pt>
                <c:pt idx="24">
                  <c:v>5333.66</c:v>
                </c:pt>
                <c:pt idx="25">
                  <c:v>268.24</c:v>
                </c:pt>
                <c:pt idx="26">
                  <c:v>3274.25</c:v>
                </c:pt>
                <c:pt idx="27">
                  <c:v>3366.56</c:v>
                </c:pt>
                <c:pt idx="28">
                  <c:v>6175.3</c:v>
                </c:pt>
                <c:pt idx="29">
                  <c:v>2633.95</c:v>
                </c:pt>
                <c:pt idx="30">
                  <c:v>426.11</c:v>
                </c:pt>
                <c:pt idx="31">
                  <c:v>2823.12</c:v>
                </c:pt>
                <c:pt idx="32">
                  <c:v>5294.27</c:v>
                </c:pt>
                <c:pt idx="33">
                  <c:v>4825.59</c:v>
                </c:pt>
                <c:pt idx="34">
                  <c:v>3706.51</c:v>
                </c:pt>
                <c:pt idx="35">
                  <c:v>204.36</c:v>
                </c:pt>
                <c:pt idx="36">
                  <c:v>6338.49</c:v>
                </c:pt>
                <c:pt idx="37">
                  <c:v>2025.34</c:v>
                </c:pt>
                <c:pt idx="38">
                  <c:v>6085.17</c:v>
                </c:pt>
                <c:pt idx="39">
                  <c:v>3272.7</c:v>
                </c:pt>
                <c:pt idx="40">
                  <c:v>4698.89</c:v>
                </c:pt>
                <c:pt idx="41">
                  <c:v>427.04</c:v>
                </c:pt>
                <c:pt idx="42">
                  <c:v>3619.95</c:v>
                </c:pt>
                <c:pt idx="43">
                  <c:v>4768.28</c:v>
                </c:pt>
                <c:pt idx="44">
                  <c:v>1048.15</c:v>
                </c:pt>
                <c:pt idx="45">
                  <c:v>1623.63</c:v>
                </c:pt>
                <c:pt idx="46">
                  <c:v>4332.19</c:v>
                </c:pt>
                <c:pt idx="47">
                  <c:v>5561.08</c:v>
                </c:pt>
                <c:pt idx="48">
                  <c:v>2636.43</c:v>
                </c:pt>
                <c:pt idx="49">
                  <c:v>4153.41</c:v>
                </c:pt>
                <c:pt idx="50">
                  <c:v>4855.4</c:v>
                </c:pt>
                <c:pt idx="51">
                  <c:v>5417.83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1275.24</c:v>
                </c:pt>
                <c:pt idx="56">
                  <c:v>5117.96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4254.24</c:v>
                </c:pt>
                <c:pt idx="61">
                  <c:v>4920.88</c:v>
                </c:pt>
                <c:pt idx="62">
                  <c:v>2190.05</c:v>
                </c:pt>
                <c:pt idx="63">
                  <c:v>546.68</c:v>
                </c:pt>
                <c:pt idx="64">
                  <c:v>3799.97</c:v>
                </c:pt>
                <c:pt idx="65">
                  <c:v>4549.2</c:v>
                </c:pt>
                <c:pt idx="66">
                  <c:v>1203.29</c:v>
                </c:pt>
                <c:pt idx="67">
                  <c:v>3842.56</c:v>
                </c:pt>
                <c:pt idx="68">
                  <c:v>5294.75</c:v>
                </c:pt>
                <c:pt idx="69">
                  <c:v>2736.9</c:v>
                </c:pt>
                <c:pt idx="70">
                  <c:v>155.65</c:v>
                </c:pt>
                <c:pt idx="71">
                  <c:v>2559.78</c:v>
                </c:pt>
                <c:pt idx="72">
                  <c:v>2316.51</c:v>
                </c:pt>
                <c:pt idx="73">
                  <c:v>966.52</c:v>
                </c:pt>
                <c:pt idx="74">
                  <c:v>4979.94</c:v>
                </c:pt>
                <c:pt idx="75">
                  <c:v>2868.16</c:v>
                </c:pt>
                <c:pt idx="76">
                  <c:v>1657.58</c:v>
                </c:pt>
                <c:pt idx="77">
                  <c:v>82.26</c:v>
                </c:pt>
                <c:pt idx="78">
                  <c:v>1860.29</c:v>
                </c:pt>
                <c:pt idx="79">
                  <c:v>5988.86</c:v>
                </c:pt>
                <c:pt idx="80">
                  <c:v>3249.02</c:v>
                </c:pt>
                <c:pt idx="81">
                  <c:v>2924.37</c:v>
                </c:pt>
                <c:pt idx="82">
                  <c:v>1798.2</c:v>
                </c:pt>
                <c:pt idx="83">
                  <c:v>2295.22</c:v>
                </c:pt>
                <c:pt idx="84">
                  <c:v>563.37</c:v>
                </c:pt>
                <c:pt idx="85">
                  <c:v>2360.09</c:v>
                </c:pt>
                <c:pt idx="86">
                  <c:v>3740.76</c:v>
                </c:pt>
                <c:pt idx="87">
                  <c:v>2534.33</c:v>
                </c:pt>
                <c:pt idx="88">
                  <c:v>5779.65</c:v>
                </c:pt>
                <c:pt idx="89">
                  <c:v>2990.73</c:v>
                </c:pt>
                <c:pt idx="90">
                  <c:v>5242.41</c:v>
                </c:pt>
                <c:pt idx="91">
                  <c:v>2967.44</c:v>
                </c:pt>
                <c:pt idx="92">
                  <c:v>2976.41</c:v>
                </c:pt>
                <c:pt idx="93">
                  <c:v>4902.21</c:v>
                </c:pt>
                <c:pt idx="94">
                  <c:v>3050.81</c:v>
                </c:pt>
                <c:pt idx="95">
                  <c:v>1135.25</c:v>
                </c:pt>
                <c:pt idx="96">
                  <c:v>4911.21</c:v>
                </c:pt>
                <c:pt idx="97">
                  <c:v>1620.75</c:v>
                </c:pt>
                <c:pt idx="98">
                  <c:v>4557.65</c:v>
                </c:pt>
                <c:pt idx="99">
                  <c:v>877.4</c:v>
                </c:pt>
                <c:pt idx="100">
                  <c:v>2589.89</c:v>
                </c:pt>
                <c:pt idx="101">
                  <c:v>2587.01</c:v>
                </c:pt>
                <c:pt idx="102">
                  <c:v>895.45</c:v>
                </c:pt>
                <c:pt idx="103">
                  <c:v>3112.8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2621.55</c:v>
                </c:pt>
                <c:pt idx="110">
                  <c:v>3014.53</c:v>
                </c:pt>
                <c:pt idx="111">
                  <c:v>5742.19</c:v>
                </c:pt>
                <c:pt idx="112">
                  <c:v>2329.49</c:v>
                </c:pt>
                <c:pt idx="113">
                  <c:v>2195.26</c:v>
                </c:pt>
                <c:pt idx="114">
                  <c:v>3135.87</c:v>
                </c:pt>
                <c:pt idx="115">
                  <c:v>2447.54</c:v>
                </c:pt>
                <c:pt idx="116">
                  <c:v>6917.34</c:v>
                </c:pt>
                <c:pt idx="117">
                  <c:v>3550.1</c:v>
                </c:pt>
                <c:pt idx="118">
                  <c:v>4217.24</c:v>
                </c:pt>
                <c:pt idx="119">
                  <c:v>869.32</c:v>
                </c:pt>
                <c:pt idx="120">
                  <c:v>2892.09</c:v>
                </c:pt>
                <c:pt idx="121">
                  <c:v>2695.22</c:v>
                </c:pt>
                <c:pt idx="122">
                  <c:v>3245.75</c:v>
                </c:pt>
                <c:pt idx="123">
                  <c:v>4054.25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</c:v>
                </c:pt>
                <c:pt idx="127">
                  <c:v>2193.06</c:v>
                </c:pt>
                <c:pt idx="128">
                  <c:v>2753.75</c:v>
                </c:pt>
                <c:pt idx="129">
                  <c:v>1779.58</c:v>
                </c:pt>
                <c:pt idx="130">
                  <c:v>5494.91</c:v>
                </c:pt>
                <c:pt idx="131">
                  <c:v>2780.72</c:v>
                </c:pt>
                <c:pt idx="132">
                  <c:v>803.89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1496.45</c:v>
                </c:pt>
                <c:pt idx="137">
                  <c:v>3377.12</c:v>
                </c:pt>
                <c:pt idx="138">
                  <c:v>5161.44</c:v>
                </c:pt>
                <c:pt idx="139">
                  <c:v>2699.9</c:v>
                </c:pt>
                <c:pt idx="140">
                  <c:v>2138.35</c:v>
                </c:pt>
                <c:pt idx="141">
                  <c:v>3917.34</c:v>
                </c:pt>
                <c:pt idx="142">
                  <c:v>2474.77</c:v>
                </c:pt>
                <c:pt idx="143">
                  <c:v>4888.02</c:v>
                </c:pt>
                <c:pt idx="144">
                  <c:v>3140.3</c:v>
                </c:pt>
                <c:pt idx="145">
                  <c:v>217.06</c:v>
                </c:pt>
                <c:pt idx="146">
                  <c:v>5034.16</c:v>
                </c:pt>
                <c:pt idx="147">
                  <c:v>3268.4</c:v>
                </c:pt>
                <c:pt idx="148">
                  <c:v>1680.66</c:v>
                </c:pt>
                <c:pt idx="149">
                  <c:v>2446.51</c:v>
                </c:pt>
                <c:pt idx="150">
                  <c:v>5665.41</c:v>
                </c:pt>
                <c:pt idx="151">
                  <c:v>1966.88</c:v>
                </c:pt>
                <c:pt idx="152">
                  <c:v>5522.51</c:v>
                </c:pt>
                <c:pt idx="153">
                  <c:v>683.63</c:v>
                </c:pt>
                <c:pt idx="154">
                  <c:v>1088.42</c:v>
                </c:pt>
                <c:pt idx="155">
                  <c:v>3095.37</c:v>
                </c:pt>
                <c:pt idx="156">
                  <c:v>294.01</c:v>
                </c:pt>
                <c:pt idx="157">
                  <c:v>4627.35</c:v>
                </c:pt>
                <c:pt idx="158">
                  <c:v>2935.37</c:v>
                </c:pt>
                <c:pt idx="159">
                  <c:v>2614.16</c:v>
                </c:pt>
                <c:pt idx="160">
                  <c:v>459.46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</c:v>
                </c:pt>
                <c:pt idx="164">
                  <c:v>6107.04</c:v>
                </c:pt>
                <c:pt idx="165">
                  <c:v>4063.66</c:v>
                </c:pt>
                <c:pt idx="166">
                  <c:v>5993.34</c:v>
                </c:pt>
                <c:pt idx="167">
                  <c:v>5800.6</c:v>
                </c:pt>
                <c:pt idx="168">
                  <c:v>696.26</c:v>
                </c:pt>
                <c:pt idx="169">
                  <c:v>1779.68</c:v>
                </c:pt>
                <c:pt idx="170">
                  <c:v>4833.14</c:v>
                </c:pt>
                <c:pt idx="171">
                  <c:v>2348.66</c:v>
                </c:pt>
                <c:pt idx="172">
                  <c:v>6549.51</c:v>
                </c:pt>
                <c:pt idx="173">
                  <c:v>7628.24</c:v>
                </c:pt>
                <c:pt idx="174">
                  <c:v>2170.54</c:v>
                </c:pt>
                <c:pt idx="175">
                  <c:v>3025.56</c:v>
                </c:pt>
                <c:pt idx="176">
                  <c:v>4108.6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4065.35</c:v>
                </c:pt>
                <c:pt idx="180">
                  <c:v>2365.24</c:v>
                </c:pt>
                <c:pt idx="181">
                  <c:v>5409.12</c:v>
                </c:pt>
                <c:pt idx="182">
                  <c:v>3187.84</c:v>
                </c:pt>
                <c:pt idx="183">
                  <c:v>2181.35</c:v>
                </c:pt>
                <c:pt idx="184">
                  <c:v>3547.68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</c:v>
                </c:pt>
                <c:pt idx="189">
                  <c:v>704.28</c:v>
                </c:pt>
                <c:pt idx="190">
                  <c:v>834.94</c:v>
                </c:pt>
                <c:pt idx="191">
                  <c:v>1519.47</c:v>
                </c:pt>
                <c:pt idx="192">
                  <c:v>2551.5</c:v>
                </c:pt>
                <c:pt idx="193">
                  <c:v>2608.28</c:v>
                </c:pt>
                <c:pt idx="194">
                  <c:v>9633.41</c:v>
                </c:pt>
                <c:pt idx="195">
                  <c:v>3738</c:v>
                </c:pt>
                <c:pt idx="196">
                  <c:v>3651.71</c:v>
                </c:pt>
                <c:pt idx="197">
                  <c:v>6631.87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</c:v>
                </c:pt>
                <c:pt idx="201">
                  <c:v>1295.91</c:v>
                </c:pt>
                <c:pt idx="202">
                  <c:v>1481.12</c:v>
                </c:pt>
                <c:pt idx="203">
                  <c:v>6287.29</c:v>
                </c:pt>
                <c:pt idx="204">
                  <c:v>2008.27</c:v>
                </c:pt>
                <c:pt idx="205">
                  <c:v>3816.65</c:v>
                </c:pt>
                <c:pt idx="206">
                  <c:v>1430.93</c:v>
                </c:pt>
                <c:pt idx="207">
                  <c:v>3342.02</c:v>
                </c:pt>
                <c:pt idx="208">
                  <c:v>3081.07</c:v>
                </c:pt>
                <c:pt idx="209">
                  <c:v>2957.03</c:v>
                </c:pt>
                <c:pt idx="210">
                  <c:v>4090.05</c:v>
                </c:pt>
                <c:pt idx="211">
                  <c:v>1790.41</c:v>
                </c:pt>
                <c:pt idx="212">
                  <c:v>7534.48</c:v>
                </c:pt>
                <c:pt idx="213">
                  <c:v>1595.73</c:v>
                </c:pt>
                <c:pt idx="214">
                  <c:v>3889.39</c:v>
                </c:pt>
                <c:pt idx="215">
                  <c:v>2152.05</c:v>
                </c:pt>
                <c:pt idx="216">
                  <c:v>2118.18</c:v>
                </c:pt>
                <c:pt idx="217">
                  <c:v>1476.17</c:v>
                </c:pt>
                <c:pt idx="218">
                  <c:v>1688.33</c:v>
                </c:pt>
                <c:pt idx="219">
                  <c:v>4304.11</c:v>
                </c:pt>
                <c:pt idx="220">
                  <c:v>3865.68</c:v>
                </c:pt>
                <c:pt idx="221">
                  <c:v>1428.06</c:v>
                </c:pt>
                <c:pt idx="222">
                  <c:v>4082.09</c:v>
                </c:pt>
                <c:pt idx="223">
                  <c:v>3692.09</c:v>
                </c:pt>
                <c:pt idx="224">
                  <c:v>1587.55</c:v>
                </c:pt>
                <c:pt idx="225">
                  <c:v>1173.86</c:v>
                </c:pt>
                <c:pt idx="226">
                  <c:v>3906.03</c:v>
                </c:pt>
                <c:pt idx="227">
                  <c:v>3719.75</c:v>
                </c:pt>
                <c:pt idx="228">
                  <c:v>1811.84</c:v>
                </c:pt>
                <c:pt idx="229">
                  <c:v>5319.63</c:v>
                </c:pt>
                <c:pt idx="230">
                  <c:v>2344.52</c:v>
                </c:pt>
                <c:pt idx="231">
                  <c:v>3157.59</c:v>
                </c:pt>
                <c:pt idx="232">
                  <c:v>2187.09</c:v>
                </c:pt>
                <c:pt idx="233">
                  <c:v>5763.13</c:v>
                </c:pt>
                <c:pt idx="234">
                  <c:v>4685.82</c:v>
                </c:pt>
                <c:pt idx="235">
                  <c:v>2434.64</c:v>
                </c:pt>
                <c:pt idx="236">
                  <c:v>3635.04</c:v>
                </c:pt>
                <c:pt idx="237">
                  <c:v>3112.57</c:v>
                </c:pt>
                <c:pt idx="238">
                  <c:v>5928.23</c:v>
                </c:pt>
                <c:pt idx="239">
                  <c:v>2338.21</c:v>
                </c:pt>
                <c:pt idx="240">
                  <c:v>1922.82</c:v>
                </c:pt>
                <c:pt idx="241">
                  <c:v>2558.7</c:v>
                </c:pt>
                <c:pt idx="242">
                  <c:v>2193.55</c:v>
                </c:pt>
                <c:pt idx="243">
                  <c:v>3269.2</c:v>
                </c:pt>
                <c:pt idx="244">
                  <c:v>2213.02</c:v>
                </c:pt>
                <c:pt idx="245">
                  <c:v>3174.16</c:v>
                </c:pt>
                <c:pt idx="246">
                  <c:v>4913.16</c:v>
                </c:pt>
                <c:pt idx="247">
                  <c:v>3193.32</c:v>
                </c:pt>
                <c:pt idx="248">
                  <c:v>2236.13</c:v>
                </c:pt>
                <c:pt idx="249">
                  <c:v>2963.23</c:v>
                </c:pt>
                <c:pt idx="250">
                  <c:v>1210</c:v>
                </c:pt>
                <c:pt idx="251">
                  <c:v>2597.64</c:v>
                </c:pt>
                <c:pt idx="252">
                  <c:v>1191.29</c:v>
                </c:pt>
                <c:pt idx="253">
                  <c:v>6780.95</c:v>
                </c:pt>
                <c:pt idx="254">
                  <c:v>6813.82</c:v>
                </c:pt>
                <c:pt idx="255">
                  <c:v>1728.66</c:v>
                </c:pt>
                <c:pt idx="256">
                  <c:v>3650.53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4033.15</c:v>
                </c:pt>
                <c:pt idx="261">
                  <c:v>2117.86</c:v>
                </c:pt>
                <c:pt idx="262">
                  <c:v>3476.94</c:v>
                </c:pt>
                <c:pt idx="263">
                  <c:v>1025.3</c:v>
                </c:pt>
                <c:pt idx="264">
                  <c:v>2692.91</c:v>
                </c:pt>
                <c:pt idx="265">
                  <c:v>1742.83</c:v>
                </c:pt>
                <c:pt idx="266">
                  <c:v>2337.99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</c:v>
                </c:pt>
                <c:pt idx="271">
                  <c:v>3842.07</c:v>
                </c:pt>
                <c:pt idx="272">
                  <c:v>6519.24</c:v>
                </c:pt>
                <c:pt idx="273">
                  <c:v>790.06</c:v>
                </c:pt>
                <c:pt idx="274">
                  <c:v>4126.6</c:v>
                </c:pt>
                <c:pt idx="275">
                  <c:v>1107.95</c:v>
                </c:pt>
                <c:pt idx="276">
                  <c:v>1757.29</c:v>
                </c:pt>
                <c:pt idx="277">
                  <c:v>827.16</c:v>
                </c:pt>
                <c:pt idx="278">
                  <c:v>2455.93</c:v>
                </c:pt>
                <c:pt idx="279">
                  <c:v>6304.71</c:v>
                </c:pt>
                <c:pt idx="280">
                  <c:v>2233.67</c:v>
                </c:pt>
                <c:pt idx="281">
                  <c:v>624.15</c:v>
                </c:pt>
                <c:pt idx="282">
                  <c:v>4792.79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1808.73</c:v>
                </c:pt>
                <c:pt idx="288">
                  <c:v>3924.11</c:v>
                </c:pt>
                <c:pt idx="289">
                  <c:v>3368.28</c:v>
                </c:pt>
                <c:pt idx="290">
                  <c:v>605.01</c:v>
                </c:pt>
                <c:pt idx="291">
                  <c:v>3631.6</c:v>
                </c:pt>
                <c:pt idx="292">
                  <c:v>1991.93</c:v>
                </c:pt>
                <c:pt idx="293">
                  <c:v>5509.67</c:v>
                </c:pt>
                <c:pt idx="294">
                  <c:v>4539.9</c:v>
                </c:pt>
                <c:pt idx="295">
                  <c:v>2515.29</c:v>
                </c:pt>
                <c:pt idx="296">
                  <c:v>3599.18</c:v>
                </c:pt>
                <c:pt idx="297">
                  <c:v>4382.48</c:v>
                </c:pt>
                <c:pt idx="298">
                  <c:v>6897.92</c:v>
                </c:pt>
                <c:pt idx="299">
                  <c:v>3475.9</c:v>
                </c:pt>
                <c:pt idx="300">
                  <c:v>89.71</c:v>
                </c:pt>
                <c:pt idx="301">
                  <c:v>182.81</c:v>
                </c:pt>
                <c:pt idx="302">
                  <c:v>3247.08</c:v>
                </c:pt>
                <c:pt idx="303">
                  <c:v>2785.04</c:v>
                </c:pt>
                <c:pt idx="304">
                  <c:v>2229.28</c:v>
                </c:pt>
                <c:pt idx="305">
                  <c:v>239.35</c:v>
                </c:pt>
                <c:pt idx="306">
                  <c:v>3660.95</c:v>
                </c:pt>
                <c:pt idx="307">
                  <c:v>4086.21</c:v>
                </c:pt>
                <c:pt idx="308">
                  <c:v>2208.58</c:v>
                </c:pt>
                <c:pt idx="309">
                  <c:v>4744.19</c:v>
                </c:pt>
                <c:pt idx="310">
                  <c:v>4054.48</c:v>
                </c:pt>
                <c:pt idx="311">
                  <c:v>4570.38</c:v>
                </c:pt>
                <c:pt idx="312">
                  <c:v>3186.63</c:v>
                </c:pt>
                <c:pt idx="313">
                  <c:v>3200.15</c:v>
                </c:pt>
                <c:pt idx="314">
                  <c:v>2200.11</c:v>
                </c:pt>
                <c:pt idx="315">
                  <c:v>2158.71</c:v>
                </c:pt>
                <c:pt idx="316">
                  <c:v>2766.27</c:v>
                </c:pt>
                <c:pt idx="317">
                  <c:v>3632.18</c:v>
                </c:pt>
                <c:pt idx="318">
                  <c:v>3955.91</c:v>
                </c:pt>
                <c:pt idx="319">
                  <c:v>7204.66</c:v>
                </c:pt>
                <c:pt idx="320">
                  <c:v>2006.18</c:v>
                </c:pt>
                <c:pt idx="321">
                  <c:v>10336.77</c:v>
                </c:pt>
                <c:pt idx="322">
                  <c:v>2020.73</c:v>
                </c:pt>
                <c:pt idx="323">
                  <c:v>1779.7</c:v>
                </c:pt>
                <c:pt idx="324">
                  <c:v>4465.08</c:v>
                </c:pt>
                <c:pt idx="325">
                  <c:v>1201.25</c:v>
                </c:pt>
                <c:pt idx="326">
                  <c:v>3498.63</c:v>
                </c:pt>
                <c:pt idx="327">
                  <c:v>2357.8</c:v>
                </c:pt>
                <c:pt idx="328">
                  <c:v>3618.01</c:v>
                </c:pt>
                <c:pt idx="329">
                  <c:v>5296.8</c:v>
                </c:pt>
                <c:pt idx="330">
                  <c:v>4404.67</c:v>
                </c:pt>
                <c:pt idx="331">
                  <c:v>239.35</c:v>
                </c:pt>
                <c:pt idx="332">
                  <c:v>3186.72</c:v>
                </c:pt>
                <c:pt idx="333">
                  <c:v>2127.59</c:v>
                </c:pt>
                <c:pt idx="334">
                  <c:v>456.99</c:v>
                </c:pt>
                <c:pt idx="335">
                  <c:v>2598.16</c:v>
                </c:pt>
                <c:pt idx="336">
                  <c:v>3388.82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955.08</c:v>
                </c:pt>
                <c:pt idx="341">
                  <c:v>468.86</c:v>
                </c:pt>
                <c:pt idx="342">
                  <c:v>5193.56</c:v>
                </c:pt>
                <c:pt idx="343">
                  <c:v>8101.26</c:v>
                </c:pt>
                <c:pt idx="344">
                  <c:v>3971.46</c:v>
                </c:pt>
                <c:pt idx="345">
                  <c:v>6420.7</c:v>
                </c:pt>
                <c:pt idx="346">
                  <c:v>8326.37</c:v>
                </c:pt>
                <c:pt idx="347">
                  <c:v>2071.99</c:v>
                </c:pt>
                <c:pt idx="348">
                  <c:v>1669.26</c:v>
                </c:pt>
                <c:pt idx="349">
                  <c:v>1008.71</c:v>
                </c:pt>
                <c:pt idx="350">
                  <c:v>1438.62</c:v>
                </c:pt>
                <c:pt idx="351">
                  <c:v>4404.4</c:v>
                </c:pt>
                <c:pt idx="352">
                  <c:v>6792.83</c:v>
                </c:pt>
                <c:pt idx="353">
                  <c:v>3101.72</c:v>
                </c:pt>
                <c:pt idx="354">
                  <c:v>2662.75</c:v>
                </c:pt>
                <c:pt idx="355">
                  <c:v>2358</c:v>
                </c:pt>
                <c:pt idx="356">
                  <c:v>4455.49</c:v>
                </c:pt>
                <c:pt idx="357">
                  <c:v>1405.99</c:v>
                </c:pt>
                <c:pt idx="358">
                  <c:v>2921.76</c:v>
                </c:pt>
                <c:pt idx="359">
                  <c:v>5070.23</c:v>
                </c:pt>
                <c:pt idx="360">
                  <c:v>3428.15</c:v>
                </c:pt>
                <c:pt idx="361">
                  <c:v>463.02</c:v>
                </c:pt>
                <c:pt idx="362">
                  <c:v>9458.17</c:v>
                </c:pt>
                <c:pt idx="363">
                  <c:v>3329.97</c:v>
                </c:pt>
                <c:pt idx="364">
                  <c:v>4724.04</c:v>
                </c:pt>
                <c:pt idx="365">
                  <c:v>2692.7</c:v>
                </c:pt>
                <c:pt idx="366">
                  <c:v>2022.2</c:v>
                </c:pt>
                <c:pt idx="367">
                  <c:v>3939.73</c:v>
                </c:pt>
                <c:pt idx="368">
                  <c:v>3931.77</c:v>
                </c:pt>
                <c:pt idx="369">
                  <c:v>3290.26</c:v>
                </c:pt>
                <c:pt idx="370">
                  <c:v>5004.52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</c:v>
                </c:pt>
                <c:pt idx="374">
                  <c:v>488</c:v>
                </c:pt>
                <c:pt idx="375">
                  <c:v>368.17</c:v>
                </c:pt>
                <c:pt idx="376">
                  <c:v>4124.42</c:v>
                </c:pt>
                <c:pt idx="377">
                  <c:v>3236.32</c:v>
                </c:pt>
                <c:pt idx="378">
                  <c:v>640.93</c:v>
                </c:pt>
                <c:pt idx="379">
                  <c:v>6196.16</c:v>
                </c:pt>
                <c:pt idx="380">
                  <c:v>4534.24</c:v>
                </c:pt>
                <c:pt idx="381">
                  <c:v>1657.45</c:v>
                </c:pt>
                <c:pt idx="382">
                  <c:v>987.49</c:v>
                </c:pt>
                <c:pt idx="383">
                  <c:v>2917.59</c:v>
                </c:pt>
                <c:pt idx="384">
                  <c:v>5220.52</c:v>
                </c:pt>
                <c:pt idx="385">
                  <c:v>2415.97</c:v>
                </c:pt>
                <c:pt idx="386">
                  <c:v>3417.78</c:v>
                </c:pt>
                <c:pt idx="387">
                  <c:v>1834.03</c:v>
                </c:pt>
                <c:pt idx="388">
                  <c:v>2123.26</c:v>
                </c:pt>
                <c:pt idx="389">
                  <c:v>869.56</c:v>
                </c:pt>
                <c:pt idx="390">
                  <c:v>1315.06</c:v>
                </c:pt>
                <c:pt idx="391">
                  <c:v>5025.31</c:v>
                </c:pt>
                <c:pt idx="392">
                  <c:v>866.58</c:v>
                </c:pt>
                <c:pt idx="393">
                  <c:v>5445.46</c:v>
                </c:pt>
                <c:pt idx="394">
                  <c:v>3528.19</c:v>
                </c:pt>
                <c:pt idx="395">
                  <c:v>4647.13</c:v>
                </c:pt>
                <c:pt idx="396">
                  <c:v>2618</c:v>
                </c:pt>
                <c:pt idx="397">
                  <c:v>795.14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3643.03</c:v>
                </c:pt>
                <c:pt idx="401">
                  <c:v>4965.43</c:v>
                </c:pt>
                <c:pt idx="402">
                  <c:v>2358.26</c:v>
                </c:pt>
                <c:pt idx="403">
                  <c:v>4874.55</c:v>
                </c:pt>
                <c:pt idx="404">
                  <c:v>3338.34</c:v>
                </c:pt>
                <c:pt idx="405">
                  <c:v>3445.01</c:v>
                </c:pt>
                <c:pt idx="406">
                  <c:v>4096.06</c:v>
                </c:pt>
                <c:pt idx="407">
                  <c:v>3082.28</c:v>
                </c:pt>
                <c:pt idx="408">
                  <c:v>2267.84</c:v>
                </c:pt>
                <c:pt idx="409">
                  <c:v>2177.93</c:v>
                </c:pt>
                <c:pt idx="410">
                  <c:v>2553.83</c:v>
                </c:pt>
                <c:pt idx="411">
                  <c:v>1055.03</c:v>
                </c:pt>
                <c:pt idx="412">
                  <c:v>3822.8</c:v>
                </c:pt>
                <c:pt idx="413">
                  <c:v>2304.56</c:v>
                </c:pt>
                <c:pt idx="414">
                  <c:v>1490.77</c:v>
                </c:pt>
                <c:pt idx="415">
                  <c:v>3085.98</c:v>
                </c:pt>
                <c:pt idx="416">
                  <c:v>3807.64</c:v>
                </c:pt>
                <c:pt idx="417">
                  <c:v>3325.13</c:v>
                </c:pt>
                <c:pt idx="418">
                  <c:v>5027.37</c:v>
                </c:pt>
                <c:pt idx="419">
                  <c:v>3652.17</c:v>
                </c:pt>
                <c:pt idx="420">
                  <c:v>3952.15</c:v>
                </c:pt>
                <c:pt idx="421">
                  <c:v>2390.84</c:v>
                </c:pt>
                <c:pt idx="422">
                  <c:v>1589.82</c:v>
                </c:pt>
                <c:pt idx="423">
                  <c:v>4525.19</c:v>
                </c:pt>
                <c:pt idx="424">
                  <c:v>7388.6</c:v>
                </c:pt>
                <c:pt idx="425">
                  <c:v>5302.9</c:v>
                </c:pt>
                <c:pt idx="426">
                  <c:v>2515.68</c:v>
                </c:pt>
                <c:pt idx="427">
                  <c:v>3355.11</c:v>
                </c:pt>
                <c:pt idx="428">
                  <c:v>3652.26</c:v>
                </c:pt>
                <c:pt idx="429">
                  <c:v>5625.17</c:v>
                </c:pt>
                <c:pt idx="430">
                  <c:v>1215.34</c:v>
                </c:pt>
                <c:pt idx="431">
                  <c:v>5110.17</c:v>
                </c:pt>
                <c:pt idx="432">
                  <c:v>3754.16</c:v>
                </c:pt>
                <c:pt idx="433">
                  <c:v>1027.89</c:v>
                </c:pt>
                <c:pt idx="434">
                  <c:v>4727.75</c:v>
                </c:pt>
                <c:pt idx="435">
                  <c:v>2124.71</c:v>
                </c:pt>
                <c:pt idx="436">
                  <c:v>3045.6</c:v>
                </c:pt>
                <c:pt idx="437">
                  <c:v>7692.39</c:v>
                </c:pt>
                <c:pt idx="438">
                  <c:v>2621.23</c:v>
                </c:pt>
                <c:pt idx="439">
                  <c:v>2481.19</c:v>
                </c:pt>
                <c:pt idx="440">
                  <c:v>1750.76</c:v>
                </c:pt>
                <c:pt idx="441">
                  <c:v>2789.25</c:v>
                </c:pt>
                <c:pt idx="442">
                  <c:v>3171.14</c:v>
                </c:pt>
                <c:pt idx="443">
                  <c:v>3807.46</c:v>
                </c:pt>
                <c:pt idx="444">
                  <c:v>8081.86</c:v>
                </c:pt>
                <c:pt idx="445">
                  <c:v>5363.3</c:v>
                </c:pt>
                <c:pt idx="446">
                  <c:v>2690.73</c:v>
                </c:pt>
                <c:pt idx="447">
                  <c:v>2413.08</c:v>
                </c:pt>
                <c:pt idx="448">
                  <c:v>3292.4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2292.05</c:v>
                </c:pt>
                <c:pt idx="453">
                  <c:v>4738.75</c:v>
                </c:pt>
                <c:pt idx="454">
                  <c:v>1600.9</c:v>
                </c:pt>
                <c:pt idx="455">
                  <c:v>2183.1</c:v>
                </c:pt>
                <c:pt idx="456">
                  <c:v>3680.34</c:v>
                </c:pt>
                <c:pt idx="457">
                  <c:v>1247.24</c:v>
                </c:pt>
                <c:pt idx="458">
                  <c:v>2402.4</c:v>
                </c:pt>
                <c:pt idx="459">
                  <c:v>1862.01</c:v>
                </c:pt>
                <c:pt idx="460">
                  <c:v>5722.38</c:v>
                </c:pt>
                <c:pt idx="461">
                  <c:v>3600.26</c:v>
                </c:pt>
                <c:pt idx="462">
                  <c:v>3829.7</c:v>
                </c:pt>
                <c:pt idx="463">
                  <c:v>2102.99</c:v>
                </c:pt>
                <c:pt idx="464">
                  <c:v>3488.79</c:v>
                </c:pt>
                <c:pt idx="465">
                  <c:v>2813.66</c:v>
                </c:pt>
                <c:pt idx="466">
                  <c:v>3850.32</c:v>
                </c:pt>
                <c:pt idx="467">
                  <c:v>4063.59</c:v>
                </c:pt>
                <c:pt idx="468">
                  <c:v>4177.21</c:v>
                </c:pt>
                <c:pt idx="469">
                  <c:v>1890.57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</c:v>
                </c:pt>
                <c:pt idx="477">
                  <c:v>3320.21</c:v>
                </c:pt>
                <c:pt idx="478">
                  <c:v>3335.2</c:v>
                </c:pt>
                <c:pt idx="479">
                  <c:v>644.02</c:v>
                </c:pt>
                <c:pt idx="480">
                  <c:v>1617.21</c:v>
                </c:pt>
                <c:pt idx="481">
                  <c:v>5887.2</c:v>
                </c:pt>
                <c:pt idx="482">
                  <c:v>2307.78</c:v>
                </c:pt>
                <c:pt idx="483">
                  <c:v>1704.78</c:v>
                </c:pt>
                <c:pt idx="484">
                  <c:v>2715.28</c:v>
                </c:pt>
                <c:pt idx="485">
                  <c:v>4915.77</c:v>
                </c:pt>
                <c:pt idx="486">
                  <c:v>687.51</c:v>
                </c:pt>
                <c:pt idx="487">
                  <c:v>1172.1</c:v>
                </c:pt>
                <c:pt idx="488">
                  <c:v>2073.68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2707.9</c:v>
                </c:pt>
                <c:pt idx="492">
                  <c:v>151.94</c:v>
                </c:pt>
                <c:pt idx="493">
                  <c:v>894.99</c:v>
                </c:pt>
                <c:pt idx="494">
                  <c:v>4087.04</c:v>
                </c:pt>
                <c:pt idx="495">
                  <c:v>1310.77</c:v>
                </c:pt>
                <c:pt idx="496">
                  <c:v>1061.48</c:v>
                </c:pt>
                <c:pt idx="497">
                  <c:v>4982.41</c:v>
                </c:pt>
                <c:pt idx="498">
                  <c:v>4043.58</c:v>
                </c:pt>
                <c:pt idx="499">
                  <c:v>3977.81</c:v>
                </c:pt>
                <c:pt idx="500">
                  <c:v>1264.13</c:v>
                </c:pt>
                <c:pt idx="501">
                  <c:v>2508.81</c:v>
                </c:pt>
                <c:pt idx="502">
                  <c:v>1280.64</c:v>
                </c:pt>
                <c:pt idx="503">
                  <c:v>2714.76</c:v>
                </c:pt>
                <c:pt idx="504">
                  <c:v>3369.47</c:v>
                </c:pt>
                <c:pt idx="505">
                  <c:v>6985.24</c:v>
                </c:pt>
                <c:pt idx="506">
                  <c:v>4290.77</c:v>
                </c:pt>
                <c:pt idx="507">
                  <c:v>2587.54</c:v>
                </c:pt>
                <c:pt idx="508">
                  <c:v>4389.73</c:v>
                </c:pt>
                <c:pt idx="509">
                  <c:v>1694.59</c:v>
                </c:pt>
                <c:pt idx="510">
                  <c:v>2782.88</c:v>
                </c:pt>
                <c:pt idx="511">
                  <c:v>1136.34</c:v>
                </c:pt>
                <c:pt idx="512">
                  <c:v>4222.14</c:v>
                </c:pt>
                <c:pt idx="513">
                  <c:v>2144.29</c:v>
                </c:pt>
                <c:pt idx="514">
                  <c:v>5916.69</c:v>
                </c:pt>
                <c:pt idx="515">
                  <c:v>4722.21</c:v>
                </c:pt>
                <c:pt idx="516">
                  <c:v>2632.16</c:v>
                </c:pt>
                <c:pt idx="517">
                  <c:v>938.25</c:v>
                </c:pt>
                <c:pt idx="518">
                  <c:v>2326.39</c:v>
                </c:pt>
                <c:pt idx="519">
                  <c:v>819.26</c:v>
                </c:pt>
                <c:pt idx="520">
                  <c:v>624.9</c:v>
                </c:pt>
                <c:pt idx="521">
                  <c:v>1663.83</c:v>
                </c:pt>
                <c:pt idx="522">
                  <c:v>2795.77</c:v>
                </c:pt>
                <c:pt idx="523">
                  <c:v>2024.53</c:v>
                </c:pt>
                <c:pt idx="524">
                  <c:v>3584.83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</c:v>
                </c:pt>
                <c:pt idx="528">
                  <c:v>2339.14</c:v>
                </c:pt>
                <c:pt idx="529">
                  <c:v>1751.35</c:v>
                </c:pt>
                <c:pt idx="530">
                  <c:v>1761.46</c:v>
                </c:pt>
                <c:pt idx="531">
                  <c:v>2963.81</c:v>
                </c:pt>
                <c:pt idx="532">
                  <c:v>5387.05</c:v>
                </c:pt>
                <c:pt idx="533">
                  <c:v>4809.95</c:v>
                </c:pt>
                <c:pt idx="534">
                  <c:v>1261.57</c:v>
                </c:pt>
                <c:pt idx="535">
                  <c:v>2832.06</c:v>
                </c:pt>
                <c:pt idx="536">
                  <c:v>825.73</c:v>
                </c:pt>
                <c:pt idx="537">
                  <c:v>6447.15</c:v>
                </c:pt>
                <c:pt idx="538">
                  <c:v>1676.43</c:v>
                </c:pt>
                <c:pt idx="539">
                  <c:v>1821.03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5665.79</c:v>
                </c:pt>
                <c:pt idx="545">
                  <c:v>4449.53</c:v>
                </c:pt>
                <c:pt idx="546">
                  <c:v>2901.19</c:v>
                </c:pt>
                <c:pt idx="547">
                  <c:v>4223.29</c:v>
                </c:pt>
                <c:pt idx="548">
                  <c:v>3751.75</c:v>
                </c:pt>
                <c:pt idx="549">
                  <c:v>1437.72</c:v>
                </c:pt>
                <c:pt idx="550">
                  <c:v>2850</c:v>
                </c:pt>
                <c:pt idx="551">
                  <c:v>1577.7</c:v>
                </c:pt>
                <c:pt idx="552">
                  <c:v>2566.27</c:v>
                </c:pt>
                <c:pt idx="553">
                  <c:v>1670.67</c:v>
                </c:pt>
                <c:pt idx="554">
                  <c:v>3505.63</c:v>
                </c:pt>
                <c:pt idx="555">
                  <c:v>3985.03</c:v>
                </c:pt>
                <c:pt idx="556">
                  <c:v>830.31</c:v>
                </c:pt>
                <c:pt idx="557">
                  <c:v>3368.76</c:v>
                </c:pt>
                <c:pt idx="558">
                  <c:v>1824.48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</c:v>
                </c:pt>
                <c:pt idx="562">
                  <c:v>1931.13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2145.56</c:v>
                </c:pt>
                <c:pt idx="566">
                  <c:v>439.57</c:v>
                </c:pt>
                <c:pt idx="567">
                  <c:v>1258.1</c:v>
                </c:pt>
                <c:pt idx="568">
                  <c:v>6084.14</c:v>
                </c:pt>
                <c:pt idx="569">
                  <c:v>3446.07</c:v>
                </c:pt>
                <c:pt idx="570">
                  <c:v>2284.98</c:v>
                </c:pt>
                <c:pt idx="571">
                  <c:v>2600.44</c:v>
                </c:pt>
                <c:pt idx="572">
                  <c:v>1618.83</c:v>
                </c:pt>
                <c:pt idx="573">
                  <c:v>2172.41</c:v>
                </c:pt>
                <c:pt idx="574">
                  <c:v>714.24</c:v>
                </c:pt>
                <c:pt idx="575">
                  <c:v>4580.35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</c:v>
                </c:pt>
                <c:pt idx="579">
                  <c:v>2185.51</c:v>
                </c:pt>
                <c:pt idx="580">
                  <c:v>2223.55</c:v>
                </c:pt>
                <c:pt idx="581">
                  <c:v>2744.6</c:v>
                </c:pt>
                <c:pt idx="582">
                  <c:v>2258.19</c:v>
                </c:pt>
                <c:pt idx="583">
                  <c:v>1270.21</c:v>
                </c:pt>
                <c:pt idx="584">
                  <c:v>2174.5</c:v>
                </c:pt>
                <c:pt idx="585">
                  <c:v>2562.47</c:v>
                </c:pt>
                <c:pt idx="586">
                  <c:v>3293.38</c:v>
                </c:pt>
                <c:pt idx="587">
                  <c:v>3603.85</c:v>
                </c:pt>
                <c:pt idx="588">
                  <c:v>1397.9</c:v>
                </c:pt>
                <c:pt idx="589">
                  <c:v>6119.6</c:v>
                </c:pt>
                <c:pt idx="590">
                  <c:v>484.96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</c:v>
                </c:pt>
                <c:pt idx="594">
                  <c:v>2011.16</c:v>
                </c:pt>
                <c:pt idx="595">
                  <c:v>3836.34</c:v>
                </c:pt>
                <c:pt idx="596">
                  <c:v>1830.39</c:v>
                </c:pt>
                <c:pt idx="597">
                  <c:v>3535.56</c:v>
                </c:pt>
                <c:pt idx="598">
                  <c:v>4319.14</c:v>
                </c:pt>
                <c:pt idx="599">
                  <c:v>1854.78</c:v>
                </c:pt>
                <c:pt idx="600">
                  <c:v>1423.44</c:v>
                </c:pt>
                <c:pt idx="601">
                  <c:v>2568.76</c:v>
                </c:pt>
                <c:pt idx="602">
                  <c:v>3148.1</c:v>
                </c:pt>
                <c:pt idx="603">
                  <c:v>4661.96</c:v>
                </c:pt>
                <c:pt idx="604">
                  <c:v>5025.64</c:v>
                </c:pt>
                <c:pt idx="605">
                  <c:v>2488.53</c:v>
                </c:pt>
                <c:pt idx="606">
                  <c:v>7137.62</c:v>
                </c:pt>
                <c:pt idx="607">
                  <c:v>4050.11</c:v>
                </c:pt>
                <c:pt idx="608">
                  <c:v>2168.73</c:v>
                </c:pt>
                <c:pt idx="609">
                  <c:v>3399.91</c:v>
                </c:pt>
                <c:pt idx="610">
                  <c:v>3500.44</c:v>
                </c:pt>
                <c:pt idx="611">
                  <c:v>2074.34</c:v>
                </c:pt>
                <c:pt idx="612">
                  <c:v>2098.59</c:v>
                </c:pt>
                <c:pt idx="613">
                  <c:v>6120.46</c:v>
                </c:pt>
                <c:pt idx="614">
                  <c:v>3620.88</c:v>
                </c:pt>
                <c:pt idx="615">
                  <c:v>1696</c:v>
                </c:pt>
                <c:pt idx="616">
                  <c:v>2313.43</c:v>
                </c:pt>
                <c:pt idx="617">
                  <c:v>1202.39</c:v>
                </c:pt>
                <c:pt idx="618">
                  <c:v>3378.35</c:v>
                </c:pt>
                <c:pt idx="619">
                  <c:v>1981.3</c:v>
                </c:pt>
                <c:pt idx="620">
                  <c:v>6126.81</c:v>
                </c:pt>
                <c:pt idx="621">
                  <c:v>1627.69</c:v>
                </c:pt>
                <c:pt idx="622">
                  <c:v>1636.89</c:v>
                </c:pt>
                <c:pt idx="623">
                  <c:v>3352.89</c:v>
                </c:pt>
                <c:pt idx="624">
                  <c:v>2326.08</c:v>
                </c:pt>
                <c:pt idx="625">
                  <c:v>3437.37</c:v>
                </c:pt>
                <c:pt idx="626">
                  <c:v>4597.27</c:v>
                </c:pt>
                <c:pt idx="627">
                  <c:v>1313.86</c:v>
                </c:pt>
                <c:pt idx="628">
                  <c:v>2245.43</c:v>
                </c:pt>
                <c:pt idx="629">
                  <c:v>3717.21</c:v>
                </c:pt>
                <c:pt idx="630">
                  <c:v>1767.39</c:v>
                </c:pt>
                <c:pt idx="631">
                  <c:v>1726.61</c:v>
                </c:pt>
                <c:pt idx="632">
                  <c:v>3328.45</c:v>
                </c:pt>
                <c:pt idx="633">
                  <c:v>2853.18</c:v>
                </c:pt>
                <c:pt idx="634">
                  <c:v>1220.61</c:v>
                </c:pt>
                <c:pt idx="635">
                  <c:v>4418.9</c:v>
                </c:pt>
                <c:pt idx="636">
                  <c:v>5402.47</c:v>
                </c:pt>
                <c:pt idx="637">
                  <c:v>3507.13</c:v>
                </c:pt>
                <c:pt idx="638">
                  <c:v>2516.35</c:v>
                </c:pt>
                <c:pt idx="639">
                  <c:v>4278.6</c:v>
                </c:pt>
                <c:pt idx="640">
                  <c:v>2456.51</c:v>
                </c:pt>
                <c:pt idx="641">
                  <c:v>2724.29</c:v>
                </c:pt>
                <c:pt idx="642">
                  <c:v>2308.04</c:v>
                </c:pt>
                <c:pt idx="643">
                  <c:v>550</c:v>
                </c:pt>
                <c:pt idx="644">
                  <c:v>5192.72</c:v>
                </c:pt>
                <c:pt idx="645">
                  <c:v>2533.41</c:v>
                </c:pt>
                <c:pt idx="646">
                  <c:v>5279.19</c:v>
                </c:pt>
                <c:pt idx="647">
                  <c:v>4222.63</c:v>
                </c:pt>
                <c:pt idx="648">
                  <c:v>263.54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1374.9</c:v>
                </c:pt>
                <c:pt idx="654">
                  <c:v>5753.88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</c:v>
                </c:pt>
                <c:pt idx="659">
                  <c:v>3839.45</c:v>
                </c:pt>
                <c:pt idx="660">
                  <c:v>3308.09</c:v>
                </c:pt>
                <c:pt idx="661">
                  <c:v>3873</c:v>
                </c:pt>
                <c:pt idx="662">
                  <c:v>2132.79</c:v>
                </c:pt>
                <c:pt idx="663">
                  <c:v>1036.09</c:v>
                </c:pt>
                <c:pt idx="664">
                  <c:v>5204.2</c:v>
                </c:pt>
                <c:pt idx="665">
                  <c:v>2459.76</c:v>
                </c:pt>
                <c:pt idx="666">
                  <c:v>3802.78</c:v>
                </c:pt>
                <c:pt idx="667">
                  <c:v>4375.98</c:v>
                </c:pt>
                <c:pt idx="668">
                  <c:v>5513.28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3633.14</c:v>
                </c:pt>
                <c:pt idx="672">
                  <c:v>2058.7</c:v>
                </c:pt>
                <c:pt idx="673">
                  <c:v>3008.86</c:v>
                </c:pt>
                <c:pt idx="674">
                  <c:v>1396.62</c:v>
                </c:pt>
                <c:pt idx="675">
                  <c:v>2894.85</c:v>
                </c:pt>
                <c:pt idx="676">
                  <c:v>940.36</c:v>
                </c:pt>
                <c:pt idx="677">
                  <c:v>1606.99</c:v>
                </c:pt>
                <c:pt idx="678">
                  <c:v>3551.24</c:v>
                </c:pt>
                <c:pt idx="679">
                  <c:v>3291.43</c:v>
                </c:pt>
                <c:pt idx="680">
                  <c:v>2244.19</c:v>
                </c:pt>
                <c:pt idx="681">
                  <c:v>5428.94</c:v>
                </c:pt>
                <c:pt idx="682">
                  <c:v>1478.67</c:v>
                </c:pt>
                <c:pt idx="683">
                  <c:v>2431.6</c:v>
                </c:pt>
                <c:pt idx="684">
                  <c:v>5218.2</c:v>
                </c:pt>
                <c:pt idx="685">
                  <c:v>2073.81</c:v>
                </c:pt>
                <c:pt idx="686">
                  <c:v>812.72</c:v>
                </c:pt>
                <c:pt idx="687">
                  <c:v>2967.8</c:v>
                </c:pt>
                <c:pt idx="688">
                  <c:v>541.33</c:v>
                </c:pt>
                <c:pt idx="689">
                  <c:v>2848.24</c:v>
                </c:pt>
                <c:pt idx="690">
                  <c:v>5678.4</c:v>
                </c:pt>
                <c:pt idx="691">
                  <c:v>5027.49</c:v>
                </c:pt>
                <c:pt idx="692">
                  <c:v>3763.92</c:v>
                </c:pt>
                <c:pt idx="693">
                  <c:v>2400.83</c:v>
                </c:pt>
                <c:pt idx="694">
                  <c:v>4659</c:v>
                </c:pt>
                <c:pt idx="695">
                  <c:v>1879.14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4618.11</c:v>
                </c:pt>
                <c:pt idx="700">
                  <c:v>2215.56</c:v>
                </c:pt>
                <c:pt idx="701">
                  <c:v>1905.88</c:v>
                </c:pt>
                <c:pt idx="702">
                  <c:v>4928.8</c:v>
                </c:pt>
                <c:pt idx="703">
                  <c:v>4034.46</c:v>
                </c:pt>
                <c:pt idx="704">
                  <c:v>502.12</c:v>
                </c:pt>
                <c:pt idx="705">
                  <c:v>7109.4</c:v>
                </c:pt>
                <c:pt idx="706">
                  <c:v>3368.2</c:v>
                </c:pt>
                <c:pt idx="707">
                  <c:v>2145.83</c:v>
                </c:pt>
                <c:pt idx="708">
                  <c:v>3243.3</c:v>
                </c:pt>
                <c:pt idx="709">
                  <c:v>5201.39</c:v>
                </c:pt>
                <c:pt idx="710">
                  <c:v>2685.62</c:v>
                </c:pt>
                <c:pt idx="711">
                  <c:v>4581.46</c:v>
                </c:pt>
                <c:pt idx="712">
                  <c:v>1891.1</c:v>
                </c:pt>
                <c:pt idx="713">
                  <c:v>3588.63</c:v>
                </c:pt>
                <c:pt idx="714">
                  <c:v>2410.24</c:v>
                </c:pt>
                <c:pt idx="715">
                  <c:v>3777.53</c:v>
                </c:pt>
                <c:pt idx="716">
                  <c:v>1857.27</c:v>
                </c:pt>
                <c:pt idx="717">
                  <c:v>2164.08</c:v>
                </c:pt>
                <c:pt idx="718">
                  <c:v>4227.84</c:v>
                </c:pt>
                <c:pt idx="719">
                  <c:v>7212.17</c:v>
                </c:pt>
                <c:pt idx="720">
                  <c:v>6579.62</c:v>
                </c:pt>
                <c:pt idx="721">
                  <c:v>2934.44</c:v>
                </c:pt>
                <c:pt idx="722">
                  <c:v>3489.96</c:v>
                </c:pt>
                <c:pt idx="723">
                  <c:v>5073.27</c:v>
                </c:pt>
                <c:pt idx="724">
                  <c:v>7321.5</c:v>
                </c:pt>
                <c:pt idx="725">
                  <c:v>2965.76</c:v>
                </c:pt>
                <c:pt idx="726">
                  <c:v>3970.03</c:v>
                </c:pt>
                <c:pt idx="727">
                  <c:v>6411.76</c:v>
                </c:pt>
                <c:pt idx="728">
                  <c:v>8953.17</c:v>
                </c:pt>
                <c:pt idx="729">
                  <c:v>3182.99</c:v>
                </c:pt>
                <c:pt idx="730">
                  <c:v>2654.27</c:v>
                </c:pt>
                <c:pt idx="731">
                  <c:v>3269.12</c:v>
                </c:pt>
                <c:pt idx="732">
                  <c:v>8210.3</c:v>
                </c:pt>
                <c:pt idx="733">
                  <c:v>1140.15</c:v>
                </c:pt>
                <c:pt idx="734">
                  <c:v>3025.33</c:v>
                </c:pt>
                <c:pt idx="735">
                  <c:v>4107.89</c:v>
                </c:pt>
                <c:pt idx="736">
                  <c:v>4480.09</c:v>
                </c:pt>
                <c:pt idx="737">
                  <c:v>4706.86</c:v>
                </c:pt>
                <c:pt idx="738">
                  <c:v>4842.2</c:v>
                </c:pt>
                <c:pt idx="739">
                  <c:v>2083.73</c:v>
                </c:pt>
                <c:pt idx="740">
                  <c:v>1091.14</c:v>
                </c:pt>
                <c:pt idx="741">
                  <c:v>1246.11</c:v>
                </c:pt>
                <c:pt idx="742">
                  <c:v>3908.8</c:v>
                </c:pt>
                <c:pt idx="743">
                  <c:v>1267.68</c:v>
                </c:pt>
                <c:pt idx="744">
                  <c:v>2066.03</c:v>
                </c:pt>
                <c:pt idx="745">
                  <c:v>1779.16</c:v>
                </c:pt>
                <c:pt idx="746">
                  <c:v>571.38</c:v>
                </c:pt>
                <c:pt idx="747">
                  <c:v>3516</c:v>
                </c:pt>
                <c:pt idx="748">
                  <c:v>1830.72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</c:v>
                </c:pt>
                <c:pt idx="753">
                  <c:v>93.01</c:v>
                </c:pt>
                <c:pt idx="754">
                  <c:v>847.22</c:v>
                </c:pt>
                <c:pt idx="755">
                  <c:v>2121.61</c:v>
                </c:pt>
                <c:pt idx="756">
                  <c:v>2946.73</c:v>
                </c:pt>
                <c:pt idx="757">
                  <c:v>165.58</c:v>
                </c:pt>
                <c:pt idx="758">
                  <c:v>2646.67</c:v>
                </c:pt>
                <c:pt idx="759">
                  <c:v>4847.05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1364.06</c:v>
                </c:pt>
                <c:pt idx="764">
                  <c:v>5070.62</c:v>
                </c:pt>
                <c:pt idx="765">
                  <c:v>2271.93</c:v>
                </c:pt>
                <c:pt idx="766">
                  <c:v>2438.84</c:v>
                </c:pt>
                <c:pt idx="767">
                  <c:v>5580.57</c:v>
                </c:pt>
                <c:pt idx="768">
                  <c:v>5070.24</c:v>
                </c:pt>
                <c:pt idx="769">
                  <c:v>4457.48</c:v>
                </c:pt>
                <c:pt idx="770">
                  <c:v>3155.81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</c:v>
                </c:pt>
                <c:pt idx="775">
                  <c:v>2201.86</c:v>
                </c:pt>
                <c:pt idx="776">
                  <c:v>3184.33</c:v>
                </c:pt>
                <c:pt idx="777">
                  <c:v>698.81</c:v>
                </c:pt>
                <c:pt idx="778">
                  <c:v>1186.41</c:v>
                </c:pt>
                <c:pt idx="779">
                  <c:v>798.62</c:v>
                </c:pt>
                <c:pt idx="780">
                  <c:v>2256.31</c:v>
                </c:pt>
                <c:pt idx="781">
                  <c:v>3627.17</c:v>
                </c:pt>
                <c:pt idx="782">
                  <c:v>3498.86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</c:v>
                </c:pt>
                <c:pt idx="786">
                  <c:v>6646</c:v>
                </c:pt>
                <c:pt idx="787">
                  <c:v>2415.09</c:v>
                </c:pt>
                <c:pt idx="788">
                  <c:v>2892.76</c:v>
                </c:pt>
                <c:pt idx="789">
                  <c:v>4889.11</c:v>
                </c:pt>
                <c:pt idx="790">
                  <c:v>3819</c:v>
                </c:pt>
                <c:pt idx="791">
                  <c:v>3295.65</c:v>
                </c:pt>
                <c:pt idx="792">
                  <c:v>4778.33</c:v>
                </c:pt>
                <c:pt idx="793">
                  <c:v>4248.67</c:v>
                </c:pt>
                <c:pt idx="794">
                  <c:v>2785.98</c:v>
                </c:pt>
                <c:pt idx="795">
                  <c:v>3815.93</c:v>
                </c:pt>
                <c:pt idx="796">
                  <c:v>2277.96</c:v>
                </c:pt>
                <c:pt idx="797">
                  <c:v>1691.81</c:v>
                </c:pt>
                <c:pt idx="798">
                  <c:v>7142.2</c:v>
                </c:pt>
                <c:pt idx="799">
                  <c:v>3239.48</c:v>
                </c:pt>
                <c:pt idx="800">
                  <c:v>254.63</c:v>
                </c:pt>
                <c:pt idx="801">
                  <c:v>2893.2</c:v>
                </c:pt>
                <c:pt idx="802">
                  <c:v>1746.55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</c:v>
                </c:pt>
                <c:pt idx="806">
                  <c:v>2491.13</c:v>
                </c:pt>
                <c:pt idx="807">
                  <c:v>2119.72</c:v>
                </c:pt>
                <c:pt idx="808">
                  <c:v>492.74</c:v>
                </c:pt>
                <c:pt idx="809">
                  <c:v>945.16</c:v>
                </c:pt>
                <c:pt idx="810">
                  <c:v>496.62</c:v>
                </c:pt>
                <c:pt idx="811">
                  <c:v>566.34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</c:v>
                </c:pt>
                <c:pt idx="815">
                  <c:v>945.85</c:v>
                </c:pt>
                <c:pt idx="816">
                  <c:v>2328.93</c:v>
                </c:pt>
                <c:pt idx="817">
                  <c:v>3028.84</c:v>
                </c:pt>
                <c:pt idx="818">
                  <c:v>2558.04</c:v>
                </c:pt>
                <c:pt idx="819">
                  <c:v>4381.48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</c:v>
                </c:pt>
                <c:pt idx="823">
                  <c:v>4137.78</c:v>
                </c:pt>
                <c:pt idx="824">
                  <c:v>1352.35</c:v>
                </c:pt>
                <c:pt idx="825">
                  <c:v>1454.61</c:v>
                </c:pt>
                <c:pt idx="826">
                  <c:v>4014.42</c:v>
                </c:pt>
                <c:pt idx="827">
                  <c:v>1378.39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</c:v>
                </c:pt>
                <c:pt idx="831">
                  <c:v>8366.15</c:v>
                </c:pt>
                <c:pt idx="832">
                  <c:v>4776.1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</c:v>
                </c:pt>
                <c:pt idx="839">
                  <c:v>3320.09</c:v>
                </c:pt>
                <c:pt idx="840">
                  <c:v>8330.09</c:v>
                </c:pt>
                <c:pt idx="841">
                  <c:v>1727.32</c:v>
                </c:pt>
                <c:pt idx="842">
                  <c:v>2372.09</c:v>
                </c:pt>
                <c:pt idx="843">
                  <c:v>4730.32</c:v>
                </c:pt>
                <c:pt idx="844">
                  <c:v>1314.03</c:v>
                </c:pt>
                <c:pt idx="845">
                  <c:v>2129.34</c:v>
                </c:pt>
                <c:pt idx="846">
                  <c:v>2521.58</c:v>
                </c:pt>
                <c:pt idx="847">
                  <c:v>1964.52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7263.66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2912.65</c:v>
                </c:pt>
                <c:pt idx="855">
                  <c:v>3721.92</c:v>
                </c:pt>
                <c:pt idx="856">
                  <c:v>2708.6</c:v>
                </c:pt>
                <c:pt idx="857">
                  <c:v>2289.06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309.81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4295.02</c:v>
                </c:pt>
                <c:pt idx="866">
                  <c:v>5534.83</c:v>
                </c:pt>
                <c:pt idx="867">
                  <c:v>3818.97</c:v>
                </c:pt>
                <c:pt idx="868">
                  <c:v>3502.86</c:v>
                </c:pt>
                <c:pt idx="869">
                  <c:v>75.48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4796.96</c:v>
                </c:pt>
                <c:pt idx="873">
                  <c:v>1171.02</c:v>
                </c:pt>
                <c:pt idx="874">
                  <c:v>4918.87</c:v>
                </c:pt>
                <c:pt idx="875">
                  <c:v>2809.75</c:v>
                </c:pt>
                <c:pt idx="876">
                  <c:v>852.5</c:v>
                </c:pt>
                <c:pt idx="877">
                  <c:v>1751.72</c:v>
                </c:pt>
                <c:pt idx="878">
                  <c:v>2481.43</c:v>
                </c:pt>
                <c:pt idx="879">
                  <c:v>4571.93</c:v>
                </c:pt>
                <c:pt idx="880">
                  <c:v>705.35</c:v>
                </c:pt>
                <c:pt idx="881">
                  <c:v>2770.85</c:v>
                </c:pt>
                <c:pt idx="882">
                  <c:v>863.68</c:v>
                </c:pt>
                <c:pt idx="883">
                  <c:v>4067.65</c:v>
                </c:pt>
                <c:pt idx="884">
                  <c:v>5247.44</c:v>
                </c:pt>
                <c:pt idx="885">
                  <c:v>2278.7</c:v>
                </c:pt>
                <c:pt idx="886">
                  <c:v>2357.69</c:v>
                </c:pt>
                <c:pt idx="887">
                  <c:v>1561.06</c:v>
                </c:pt>
                <c:pt idx="888">
                  <c:v>2197.68</c:v>
                </c:pt>
                <c:pt idx="889">
                  <c:v>3941.7</c:v>
                </c:pt>
                <c:pt idx="890">
                  <c:v>4868.87</c:v>
                </c:pt>
                <c:pt idx="891">
                  <c:v>3564.27</c:v>
                </c:pt>
                <c:pt idx="892">
                  <c:v>1867.17</c:v>
                </c:pt>
                <c:pt idx="893">
                  <c:v>1669.89</c:v>
                </c:pt>
                <c:pt idx="894">
                  <c:v>4080.84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6003.05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3553.28</c:v>
                </c:pt>
                <c:pt idx="903">
                  <c:v>4473.87</c:v>
                </c:pt>
                <c:pt idx="904">
                  <c:v>1370.37</c:v>
                </c:pt>
                <c:pt idx="905">
                  <c:v>2880.1</c:v>
                </c:pt>
                <c:pt idx="906">
                  <c:v>5289.22</c:v>
                </c:pt>
                <c:pt idx="907">
                  <c:v>1346.38</c:v>
                </c:pt>
                <c:pt idx="908">
                  <c:v>633.35</c:v>
                </c:pt>
                <c:pt idx="909">
                  <c:v>4164.21</c:v>
                </c:pt>
                <c:pt idx="910">
                  <c:v>2426.34</c:v>
                </c:pt>
                <c:pt idx="911">
                  <c:v>2530.93</c:v>
                </c:pt>
                <c:pt idx="912">
                  <c:v>1260.13</c:v>
                </c:pt>
                <c:pt idx="913">
                  <c:v>3465.07</c:v>
                </c:pt>
                <c:pt idx="914">
                  <c:v>5392.89</c:v>
                </c:pt>
                <c:pt idx="915">
                  <c:v>4066.24</c:v>
                </c:pt>
                <c:pt idx="916">
                  <c:v>4458.89</c:v>
                </c:pt>
                <c:pt idx="917">
                  <c:v>4144.19</c:v>
                </c:pt>
                <c:pt idx="918">
                  <c:v>6285.75</c:v>
                </c:pt>
                <c:pt idx="919">
                  <c:v>41.13</c:v>
                </c:pt>
                <c:pt idx="920">
                  <c:v>3337.16</c:v>
                </c:pt>
                <c:pt idx="921">
                  <c:v>3479.51</c:v>
                </c:pt>
                <c:pt idx="922">
                  <c:v>4371.16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</c:v>
                </c:pt>
                <c:pt idx="926">
                  <c:v>2540.35</c:v>
                </c:pt>
                <c:pt idx="927">
                  <c:v>150.89</c:v>
                </c:pt>
                <c:pt idx="928">
                  <c:v>2890.06</c:v>
                </c:pt>
                <c:pt idx="929">
                  <c:v>2121.73</c:v>
                </c:pt>
                <c:pt idx="930">
                  <c:v>2817.63</c:v>
                </c:pt>
                <c:pt idx="931">
                  <c:v>4689.76</c:v>
                </c:pt>
                <c:pt idx="932">
                  <c:v>5502.11</c:v>
                </c:pt>
                <c:pt idx="933">
                  <c:v>8661.63</c:v>
                </c:pt>
                <c:pt idx="934">
                  <c:v>2680.15</c:v>
                </c:pt>
                <c:pt idx="935">
                  <c:v>4819.03</c:v>
                </c:pt>
                <c:pt idx="936">
                  <c:v>1818.27</c:v>
                </c:pt>
                <c:pt idx="937">
                  <c:v>3256.14</c:v>
                </c:pt>
                <c:pt idx="938">
                  <c:v>11668.95</c:v>
                </c:pt>
                <c:pt idx="939">
                  <c:v>1859.17</c:v>
                </c:pt>
                <c:pt idx="940">
                  <c:v>5300.95</c:v>
                </c:pt>
                <c:pt idx="941">
                  <c:v>1934.04</c:v>
                </c:pt>
                <c:pt idx="942">
                  <c:v>3812.27</c:v>
                </c:pt>
                <c:pt idx="943">
                  <c:v>6305.6</c:v>
                </c:pt>
                <c:pt idx="944">
                  <c:v>2981.52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3609.09</c:v>
                </c:pt>
                <c:pt idx="948">
                  <c:v>1740.61</c:v>
                </c:pt>
                <c:pt idx="949">
                  <c:v>3569.98</c:v>
                </c:pt>
                <c:pt idx="950">
                  <c:v>5191.52</c:v>
                </c:pt>
                <c:pt idx="951">
                  <c:v>3624</c:v>
                </c:pt>
                <c:pt idx="952">
                  <c:v>1429.36</c:v>
                </c:pt>
                <c:pt idx="953">
                  <c:v>936.98</c:v>
                </c:pt>
                <c:pt idx="954">
                  <c:v>2632.09</c:v>
                </c:pt>
                <c:pt idx="955">
                  <c:v>2183.71</c:v>
                </c:pt>
                <c:pt idx="956">
                  <c:v>2178.44</c:v>
                </c:pt>
                <c:pt idx="957">
                  <c:v>3516.37</c:v>
                </c:pt>
                <c:pt idx="958">
                  <c:v>1035.31</c:v>
                </c:pt>
                <c:pt idx="959">
                  <c:v>2344</c:v>
                </c:pt>
                <c:pt idx="960">
                  <c:v>4779.13</c:v>
                </c:pt>
                <c:pt idx="961">
                  <c:v>2018.6</c:v>
                </c:pt>
                <c:pt idx="962">
                  <c:v>3867.74</c:v>
                </c:pt>
                <c:pt idx="963">
                  <c:v>527.74</c:v>
                </c:pt>
                <c:pt idx="964">
                  <c:v>3798.35</c:v>
                </c:pt>
                <c:pt idx="965">
                  <c:v>4223.16</c:v>
                </c:pt>
                <c:pt idx="966">
                  <c:v>2793.05</c:v>
                </c:pt>
                <c:pt idx="967">
                  <c:v>2840.81</c:v>
                </c:pt>
                <c:pt idx="968">
                  <c:v>4015.78</c:v>
                </c:pt>
                <c:pt idx="969">
                  <c:v>2159</c:v>
                </c:pt>
                <c:pt idx="970">
                  <c:v>6639.85</c:v>
                </c:pt>
                <c:pt idx="971">
                  <c:v>3250.13</c:v>
                </c:pt>
                <c:pt idx="972">
                  <c:v>3962.88</c:v>
                </c:pt>
                <c:pt idx="973">
                  <c:v>3830.68</c:v>
                </c:pt>
                <c:pt idx="974">
                  <c:v>2449.15</c:v>
                </c:pt>
                <c:pt idx="975">
                  <c:v>2890.84</c:v>
                </c:pt>
                <c:pt idx="976">
                  <c:v>3756.91</c:v>
                </c:pt>
                <c:pt idx="977">
                  <c:v>2640.55</c:v>
                </c:pt>
                <c:pt idx="978">
                  <c:v>2867</c:v>
                </c:pt>
                <c:pt idx="979">
                  <c:v>943.93</c:v>
                </c:pt>
                <c:pt idx="980">
                  <c:v>6710.06</c:v>
                </c:pt>
                <c:pt idx="981">
                  <c:v>2294.43</c:v>
                </c:pt>
                <c:pt idx="982">
                  <c:v>1690.91</c:v>
                </c:pt>
                <c:pt idx="983">
                  <c:v>4272.97</c:v>
                </c:pt>
                <c:pt idx="984">
                  <c:v>5180.26</c:v>
                </c:pt>
                <c:pt idx="985">
                  <c:v>243.94</c:v>
                </c:pt>
                <c:pt idx="986">
                  <c:v>3380.34</c:v>
                </c:pt>
                <c:pt idx="987">
                  <c:v>2353.49</c:v>
                </c:pt>
                <c:pt idx="988">
                  <c:v>2655.6</c:v>
                </c:pt>
                <c:pt idx="989">
                  <c:v>1028.76</c:v>
                </c:pt>
                <c:pt idx="990">
                  <c:v>2738.89</c:v>
                </c:pt>
                <c:pt idx="991">
                  <c:v>2069.64</c:v>
                </c:pt>
                <c:pt idx="992">
                  <c:v>6764.67</c:v>
                </c:pt>
                <c:pt idx="993">
                  <c:v>4593.26</c:v>
                </c:pt>
                <c:pt idx="994">
                  <c:v>2923.29</c:v>
                </c:pt>
                <c:pt idx="995">
                  <c:v>585.45</c:v>
                </c:pt>
                <c:pt idx="996">
                  <c:v>8413.66</c:v>
                </c:pt>
                <c:pt idx="997">
                  <c:v>5383.48</c:v>
                </c:pt>
                <c:pt idx="998">
                  <c:v>2884.19</c:v>
                </c:pt>
                <c:pt idx="999">
                  <c:v>2254.56</c:v>
                </c:pt>
                <c:pt idx="1000">
                  <c:v>5300.38</c:v>
                </c:pt>
                <c:pt idx="1001">
                  <c:v>3600.94</c:v>
                </c:pt>
                <c:pt idx="1002">
                  <c:v>4365.25</c:v>
                </c:pt>
                <c:pt idx="1003">
                  <c:v>4687.53</c:v>
                </c:pt>
                <c:pt idx="1004">
                  <c:v>3468.58</c:v>
                </c:pt>
                <c:pt idx="1005">
                  <c:v>2523.53</c:v>
                </c:pt>
                <c:pt idx="1006">
                  <c:v>2370.78</c:v>
                </c:pt>
                <c:pt idx="1007">
                  <c:v>386.36</c:v>
                </c:pt>
                <c:pt idx="1008">
                  <c:v>1399.44</c:v>
                </c:pt>
                <c:pt idx="1009">
                  <c:v>2704.39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</c:v>
                </c:pt>
                <c:pt idx="1015">
                  <c:v>2497.8</c:v>
                </c:pt>
                <c:pt idx="1016">
                  <c:v>2842.9</c:v>
                </c:pt>
                <c:pt idx="1017">
                  <c:v>1531.9</c:v>
                </c:pt>
                <c:pt idx="1018">
                  <c:v>5048.26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4560.56</c:v>
                </c:pt>
                <c:pt idx="1022">
                  <c:v>1800.12</c:v>
                </c:pt>
                <c:pt idx="1023">
                  <c:v>1313.78</c:v>
                </c:pt>
                <c:pt idx="1024">
                  <c:v>1449.44</c:v>
                </c:pt>
                <c:pt idx="1025">
                  <c:v>7562.68</c:v>
                </c:pt>
                <c:pt idx="1026">
                  <c:v>3660.06</c:v>
                </c:pt>
                <c:pt idx="1027">
                  <c:v>4698.6</c:v>
                </c:pt>
                <c:pt idx="1028">
                  <c:v>1463.88</c:v>
                </c:pt>
                <c:pt idx="1029">
                  <c:v>3191.12</c:v>
                </c:pt>
                <c:pt idx="1030">
                  <c:v>6836.44</c:v>
                </c:pt>
                <c:pt idx="1031">
                  <c:v>1033.56</c:v>
                </c:pt>
                <c:pt idx="1032">
                  <c:v>485.46</c:v>
                </c:pt>
                <c:pt idx="1033">
                  <c:v>3787</c:v>
                </c:pt>
                <c:pt idx="1034">
                  <c:v>2368.44</c:v>
                </c:pt>
                <c:pt idx="1035">
                  <c:v>2079.2</c:v>
                </c:pt>
                <c:pt idx="1036">
                  <c:v>5259</c:v>
                </c:pt>
                <c:pt idx="1037">
                  <c:v>1768.43</c:v>
                </c:pt>
                <c:pt idx="1038">
                  <c:v>2292.51</c:v>
                </c:pt>
                <c:pt idx="1039">
                  <c:v>2771.37</c:v>
                </c:pt>
                <c:pt idx="1040">
                  <c:v>6933.55</c:v>
                </c:pt>
                <c:pt idx="1041">
                  <c:v>2205.27</c:v>
                </c:pt>
                <c:pt idx="1042">
                  <c:v>2038.58</c:v>
                </c:pt>
                <c:pt idx="1043">
                  <c:v>1985.1</c:v>
                </c:pt>
                <c:pt idx="1044">
                  <c:v>2026.54</c:v>
                </c:pt>
                <c:pt idx="1045">
                  <c:v>2830.94</c:v>
                </c:pt>
                <c:pt idx="1046">
                  <c:v>4486.32</c:v>
                </c:pt>
                <c:pt idx="1047">
                  <c:v>2535.63</c:v>
                </c:pt>
                <c:pt idx="1048">
                  <c:v>1294.69</c:v>
                </c:pt>
                <c:pt idx="1049">
                  <c:v>3260.32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</c:v>
                </c:pt>
                <c:pt idx="1054">
                  <c:v>2488.8</c:v>
                </c:pt>
                <c:pt idx="1055">
                  <c:v>759.57</c:v>
                </c:pt>
                <c:pt idx="1056">
                  <c:v>1618.83</c:v>
                </c:pt>
                <c:pt idx="1057">
                  <c:v>2475.28</c:v>
                </c:pt>
                <c:pt idx="1058">
                  <c:v>1137.94</c:v>
                </c:pt>
                <c:pt idx="1059">
                  <c:v>4450.85</c:v>
                </c:pt>
                <c:pt idx="1060">
                  <c:v>3112.69</c:v>
                </c:pt>
                <c:pt idx="1061">
                  <c:v>1398.4</c:v>
                </c:pt>
                <c:pt idx="1062">
                  <c:v>2753.32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</c:v>
                </c:pt>
                <c:pt idx="1070">
                  <c:v>2723.99</c:v>
                </c:pt>
                <c:pt idx="1071">
                  <c:v>4053.68</c:v>
                </c:pt>
                <c:pt idx="1072">
                  <c:v>2242.12</c:v>
                </c:pt>
                <c:pt idx="1073">
                  <c:v>8104.54</c:v>
                </c:pt>
                <c:pt idx="1074">
                  <c:v>1658.45</c:v>
                </c:pt>
                <c:pt idx="1075">
                  <c:v>899.97</c:v>
                </c:pt>
                <c:pt idx="1076">
                  <c:v>2306.99</c:v>
                </c:pt>
                <c:pt idx="1077">
                  <c:v>1857.62</c:v>
                </c:pt>
                <c:pt idx="1078">
                  <c:v>3227.89</c:v>
                </c:pt>
                <c:pt idx="1079">
                  <c:v>2832.7</c:v>
                </c:pt>
                <c:pt idx="1080">
                  <c:v>880.99</c:v>
                </c:pt>
                <c:pt idx="1081">
                  <c:v>6580.56</c:v>
                </c:pt>
                <c:pt idx="1082">
                  <c:v>1081.65</c:v>
                </c:pt>
                <c:pt idx="1083">
                  <c:v>4705.65</c:v>
                </c:pt>
                <c:pt idx="1084">
                  <c:v>1521.57</c:v>
                </c:pt>
                <c:pt idx="1085">
                  <c:v>3595.32</c:v>
                </c:pt>
                <c:pt idx="1086">
                  <c:v>2349.29</c:v>
                </c:pt>
                <c:pt idx="1087">
                  <c:v>1529.01</c:v>
                </c:pt>
                <c:pt idx="1088">
                  <c:v>4183.81</c:v>
                </c:pt>
                <c:pt idx="1089">
                  <c:v>1245.27</c:v>
                </c:pt>
                <c:pt idx="1090">
                  <c:v>7159.69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</c:v>
                </c:pt>
                <c:pt idx="1094">
                  <c:v>666.79</c:v>
                </c:pt>
                <c:pt idx="1095">
                  <c:v>3879.14</c:v>
                </c:pt>
                <c:pt idx="1096">
                  <c:v>183.2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5025.44</c:v>
                </c:pt>
                <c:pt idx="1100">
                  <c:v>7367.88</c:v>
                </c:pt>
                <c:pt idx="1101">
                  <c:v>2568.97</c:v>
                </c:pt>
                <c:pt idx="1102">
                  <c:v>2712.57</c:v>
                </c:pt>
                <c:pt idx="1103">
                  <c:v>5691.61</c:v>
                </c:pt>
                <c:pt idx="1104">
                  <c:v>1843.57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4574.1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</c:v>
                </c:pt>
                <c:pt idx="1111">
                  <c:v>1774.12</c:v>
                </c:pt>
                <c:pt idx="1112">
                  <c:v>4631.23</c:v>
                </c:pt>
                <c:pt idx="1113">
                  <c:v>4053.92</c:v>
                </c:pt>
                <c:pt idx="1114">
                  <c:v>3427.64</c:v>
                </c:pt>
                <c:pt idx="1115">
                  <c:v>1858.97</c:v>
                </c:pt>
                <c:pt idx="1116">
                  <c:v>4825.85</c:v>
                </c:pt>
                <c:pt idx="1117">
                  <c:v>912.94</c:v>
                </c:pt>
                <c:pt idx="1118">
                  <c:v>327.07</c:v>
                </c:pt>
                <c:pt idx="1119">
                  <c:v>3026.39</c:v>
                </c:pt>
                <c:pt idx="1120">
                  <c:v>4235.8</c:v>
                </c:pt>
                <c:pt idx="1121">
                  <c:v>2742.04</c:v>
                </c:pt>
                <c:pt idx="1122">
                  <c:v>2839.93</c:v>
                </c:pt>
                <c:pt idx="1123">
                  <c:v>2135.37</c:v>
                </c:pt>
                <c:pt idx="1124">
                  <c:v>2285.05</c:v>
                </c:pt>
                <c:pt idx="1125">
                  <c:v>3388.35</c:v>
                </c:pt>
                <c:pt idx="1126">
                  <c:v>6790.69</c:v>
                </c:pt>
                <c:pt idx="1127">
                  <c:v>3784.98</c:v>
                </c:pt>
                <c:pt idx="1128">
                  <c:v>4703.33</c:v>
                </c:pt>
                <c:pt idx="1129">
                  <c:v>3203.16</c:v>
                </c:pt>
                <c:pt idx="1130">
                  <c:v>4618.8</c:v>
                </c:pt>
                <c:pt idx="1131">
                  <c:v>1733.79</c:v>
                </c:pt>
                <c:pt idx="1132">
                  <c:v>1758.98</c:v>
                </c:pt>
                <c:pt idx="1133">
                  <c:v>3394.1</c:v>
                </c:pt>
                <c:pt idx="1134">
                  <c:v>4837.19</c:v>
                </c:pt>
                <c:pt idx="1135">
                  <c:v>5174.44</c:v>
                </c:pt>
                <c:pt idx="1136">
                  <c:v>1434.57</c:v>
                </c:pt>
                <c:pt idx="1137">
                  <c:v>6541.05</c:v>
                </c:pt>
                <c:pt idx="1138">
                  <c:v>772.1</c:v>
                </c:pt>
                <c:pt idx="1139">
                  <c:v>1841.73</c:v>
                </c:pt>
                <c:pt idx="1140">
                  <c:v>3277.77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4516.14</c:v>
                </c:pt>
                <c:pt idx="1150">
                  <c:v>2501.78</c:v>
                </c:pt>
                <c:pt idx="1151">
                  <c:v>958.31</c:v>
                </c:pt>
                <c:pt idx="1152">
                  <c:v>2332.45</c:v>
                </c:pt>
                <c:pt idx="1153">
                  <c:v>2559.66</c:v>
                </c:pt>
                <c:pt idx="1154">
                  <c:v>5037.46</c:v>
                </c:pt>
                <c:pt idx="1155">
                  <c:v>4888.97</c:v>
                </c:pt>
                <c:pt idx="1156">
                  <c:v>2352.28</c:v>
                </c:pt>
                <c:pt idx="1157">
                  <c:v>684.52</c:v>
                </c:pt>
                <c:pt idx="1158">
                  <c:v>2669.74</c:v>
                </c:pt>
                <c:pt idx="1159">
                  <c:v>1675.31</c:v>
                </c:pt>
                <c:pt idx="1160">
                  <c:v>1775.01</c:v>
                </c:pt>
                <c:pt idx="1161">
                  <c:v>346.89</c:v>
                </c:pt>
                <c:pt idx="1162">
                  <c:v>3286.35</c:v>
                </c:pt>
                <c:pt idx="1163">
                  <c:v>2539.71</c:v>
                </c:pt>
                <c:pt idx="1164">
                  <c:v>2641.93</c:v>
                </c:pt>
                <c:pt idx="1165">
                  <c:v>6128.86</c:v>
                </c:pt>
                <c:pt idx="1166">
                  <c:v>4318.2</c:v>
                </c:pt>
                <c:pt idx="1167">
                  <c:v>3351.7</c:v>
                </c:pt>
                <c:pt idx="1168">
                  <c:v>3879.32</c:v>
                </c:pt>
                <c:pt idx="1169">
                  <c:v>3329.47</c:v>
                </c:pt>
                <c:pt idx="1170">
                  <c:v>348.62</c:v>
                </c:pt>
                <c:pt idx="1171">
                  <c:v>1854.13</c:v>
                </c:pt>
                <c:pt idx="1172">
                  <c:v>1153.84</c:v>
                </c:pt>
                <c:pt idx="1173">
                  <c:v>842.15</c:v>
                </c:pt>
                <c:pt idx="1174">
                  <c:v>2447.05</c:v>
                </c:pt>
                <c:pt idx="1175">
                  <c:v>5167.23</c:v>
                </c:pt>
                <c:pt idx="1176">
                  <c:v>5068.44</c:v>
                </c:pt>
                <c:pt idx="1177">
                  <c:v>2305.11</c:v>
                </c:pt>
                <c:pt idx="1178">
                  <c:v>4513.06</c:v>
                </c:pt>
                <c:pt idx="1179">
                  <c:v>3597.45</c:v>
                </c:pt>
                <c:pt idx="1180">
                  <c:v>4140.91</c:v>
                </c:pt>
                <c:pt idx="1181">
                  <c:v>4314.89</c:v>
                </c:pt>
                <c:pt idx="1182">
                  <c:v>773.81</c:v>
                </c:pt>
                <c:pt idx="1183">
                  <c:v>2437.23</c:v>
                </c:pt>
                <c:pt idx="1184">
                  <c:v>831.25</c:v>
                </c:pt>
                <c:pt idx="1185">
                  <c:v>2299.82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</c:v>
                </c:pt>
                <c:pt idx="1189">
                  <c:v>1397.38</c:v>
                </c:pt>
                <c:pt idx="1190">
                  <c:v>962.22</c:v>
                </c:pt>
                <c:pt idx="1191">
                  <c:v>4148.57</c:v>
                </c:pt>
                <c:pt idx="1192">
                  <c:v>3463.81</c:v>
                </c:pt>
                <c:pt idx="1193">
                  <c:v>1455.38</c:v>
                </c:pt>
                <c:pt idx="1194">
                  <c:v>1559.13</c:v>
                </c:pt>
                <c:pt idx="1195">
                  <c:v>2323.92</c:v>
                </c:pt>
                <c:pt idx="1196">
                  <c:v>2037.32</c:v>
                </c:pt>
                <c:pt idx="1197">
                  <c:v>2844.9</c:v>
                </c:pt>
                <c:pt idx="1198">
                  <c:v>807.37</c:v>
                </c:pt>
                <c:pt idx="1199">
                  <c:v>412.85</c:v>
                </c:pt>
                <c:pt idx="1200">
                  <c:v>830.24</c:v>
                </c:pt>
                <c:pt idx="1201">
                  <c:v>110.56</c:v>
                </c:pt>
                <c:pt idx="1202">
                  <c:v>4962.02</c:v>
                </c:pt>
                <c:pt idx="1203">
                  <c:v>889.72</c:v>
                </c:pt>
                <c:pt idx="1204">
                  <c:v>1108.2</c:v>
                </c:pt>
                <c:pt idx="1205">
                  <c:v>3238.37</c:v>
                </c:pt>
                <c:pt idx="1206">
                  <c:v>1809.69</c:v>
                </c:pt>
                <c:pt idx="1207">
                  <c:v>4716.72</c:v>
                </c:pt>
                <c:pt idx="1208">
                  <c:v>1495.94</c:v>
                </c:pt>
                <c:pt idx="1209">
                  <c:v>2331.63</c:v>
                </c:pt>
                <c:pt idx="1210">
                  <c:v>5490.29</c:v>
                </c:pt>
                <c:pt idx="1211">
                  <c:v>3652.09</c:v>
                </c:pt>
                <c:pt idx="1212">
                  <c:v>3118.98</c:v>
                </c:pt>
                <c:pt idx="1213">
                  <c:v>2156.72</c:v>
                </c:pt>
                <c:pt idx="1214">
                  <c:v>3270.61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</c:v>
                </c:pt>
                <c:pt idx="1218">
                  <c:v>1500.49</c:v>
                </c:pt>
                <c:pt idx="1219">
                  <c:v>667.99</c:v>
                </c:pt>
                <c:pt idx="1220">
                  <c:v>1544.81</c:v>
                </c:pt>
                <c:pt idx="1221">
                  <c:v>4250.74</c:v>
                </c:pt>
                <c:pt idx="1222">
                  <c:v>2078.59</c:v>
                </c:pt>
                <c:pt idx="1223">
                  <c:v>937.44</c:v>
                </c:pt>
                <c:pt idx="1224">
                  <c:v>4101.86</c:v>
                </c:pt>
                <c:pt idx="1225">
                  <c:v>922.34</c:v>
                </c:pt>
                <c:pt idx="1226">
                  <c:v>3005.63</c:v>
                </c:pt>
                <c:pt idx="1227">
                  <c:v>617.98</c:v>
                </c:pt>
                <c:pt idx="1228">
                  <c:v>1718.61</c:v>
                </c:pt>
                <c:pt idx="1229">
                  <c:v>5011.9</c:v>
                </c:pt>
                <c:pt idx="1230">
                  <c:v>6634.14</c:v>
                </c:pt>
                <c:pt idx="1231">
                  <c:v>2048.65</c:v>
                </c:pt>
                <c:pt idx="1232">
                  <c:v>3476.16</c:v>
                </c:pt>
                <c:pt idx="1233">
                  <c:v>3588.56</c:v>
                </c:pt>
                <c:pt idx="1234">
                  <c:v>5731.25</c:v>
                </c:pt>
                <c:pt idx="1235">
                  <c:v>297.58</c:v>
                </c:pt>
                <c:pt idx="1236">
                  <c:v>1795.3</c:v>
                </c:pt>
                <c:pt idx="1237">
                  <c:v>3015.05</c:v>
                </c:pt>
                <c:pt idx="1238">
                  <c:v>1844.56</c:v>
                </c:pt>
                <c:pt idx="1239">
                  <c:v>1085.74</c:v>
                </c:pt>
                <c:pt idx="1240">
                  <c:v>5127.43</c:v>
                </c:pt>
                <c:pt idx="1241">
                  <c:v>1968.68</c:v>
                </c:pt>
                <c:pt idx="1242">
                  <c:v>2596.23</c:v>
                </c:pt>
                <c:pt idx="1243">
                  <c:v>1769.48</c:v>
                </c:pt>
                <c:pt idx="1244">
                  <c:v>2848.94</c:v>
                </c:pt>
                <c:pt idx="1245">
                  <c:v>182.81</c:v>
                </c:pt>
                <c:pt idx="1246">
                  <c:v>4269.85</c:v>
                </c:pt>
                <c:pt idx="1247">
                  <c:v>6093.26</c:v>
                </c:pt>
                <c:pt idx="1248">
                  <c:v>1481.07</c:v>
                </c:pt>
                <c:pt idx="1249">
                  <c:v>4548.31</c:v>
                </c:pt>
                <c:pt idx="1250">
                  <c:v>1948.45</c:v>
                </c:pt>
                <c:pt idx="1251">
                  <c:v>3436.5</c:v>
                </c:pt>
                <c:pt idx="1252">
                  <c:v>287.31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</c:v>
                </c:pt>
                <c:pt idx="1256">
                  <c:v>3342.13</c:v>
                </c:pt>
                <c:pt idx="1257">
                  <c:v>2195.24</c:v>
                </c:pt>
                <c:pt idx="1258">
                  <c:v>1584.5</c:v>
                </c:pt>
                <c:pt idx="1259">
                  <c:v>1355.38</c:v>
                </c:pt>
                <c:pt idx="1260">
                  <c:v>2951.02</c:v>
                </c:pt>
                <c:pt idx="1261">
                  <c:v>2699.71</c:v>
                </c:pt>
                <c:pt idx="1262">
                  <c:v>1195.61</c:v>
                </c:pt>
                <c:pt idx="1263">
                  <c:v>3405.1</c:v>
                </c:pt>
                <c:pt idx="1264">
                  <c:v>2557.49</c:v>
                </c:pt>
                <c:pt idx="1265">
                  <c:v>1318.26</c:v>
                </c:pt>
                <c:pt idx="1266">
                  <c:v>935.06</c:v>
                </c:pt>
                <c:pt idx="1267">
                  <c:v>2113.08</c:v>
                </c:pt>
                <c:pt idx="1268">
                  <c:v>950.12</c:v>
                </c:pt>
                <c:pt idx="1269">
                  <c:v>4338.64</c:v>
                </c:pt>
                <c:pt idx="1270">
                  <c:v>1551.75</c:v>
                </c:pt>
                <c:pt idx="1271">
                  <c:v>3532.37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2799.42</c:v>
                </c:pt>
                <c:pt idx="1278">
                  <c:v>1186.61</c:v>
                </c:pt>
                <c:pt idx="1279">
                  <c:v>5521.41</c:v>
                </c:pt>
                <c:pt idx="1280">
                  <c:v>1012.1</c:v>
                </c:pt>
                <c:pt idx="1281">
                  <c:v>106.5</c:v>
                </c:pt>
                <c:pt idx="1282">
                  <c:v>5553.4</c:v>
                </c:pt>
                <c:pt idx="1283">
                  <c:v>2415.24</c:v>
                </c:pt>
                <c:pt idx="1284">
                  <c:v>5456.97</c:v>
                </c:pt>
                <c:pt idx="1285">
                  <c:v>1524.58</c:v>
                </c:pt>
                <c:pt idx="1286">
                  <c:v>3940.48</c:v>
                </c:pt>
                <c:pt idx="1287">
                  <c:v>7616.04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4736.69</c:v>
                </c:pt>
                <c:pt idx="1291">
                  <c:v>917.32</c:v>
                </c:pt>
                <c:pt idx="1292">
                  <c:v>1882.9</c:v>
                </c:pt>
                <c:pt idx="1293">
                  <c:v>2793.27</c:v>
                </c:pt>
                <c:pt idx="1294">
                  <c:v>2424.53</c:v>
                </c:pt>
                <c:pt idx="1295">
                  <c:v>4113.36</c:v>
                </c:pt>
                <c:pt idx="1296">
                  <c:v>5957.78</c:v>
                </c:pt>
                <c:pt idx="1297">
                  <c:v>6148.62</c:v>
                </c:pt>
                <c:pt idx="1298">
                  <c:v>2178.71</c:v>
                </c:pt>
                <c:pt idx="1299">
                  <c:v>5336.73</c:v>
                </c:pt>
                <c:pt idx="1300">
                  <c:v>4352.37</c:v>
                </c:pt>
                <c:pt idx="1301">
                  <c:v>2321.06</c:v>
                </c:pt>
                <c:pt idx="1302">
                  <c:v>2825</c:v>
                </c:pt>
                <c:pt idx="1303">
                  <c:v>4077.19</c:v>
                </c:pt>
                <c:pt idx="1304">
                  <c:v>4526.73</c:v>
                </c:pt>
                <c:pt idx="1305">
                  <c:v>4757.96</c:v>
                </c:pt>
                <c:pt idx="1306">
                  <c:v>1400.32</c:v>
                </c:pt>
                <c:pt idx="1307">
                  <c:v>2289.27</c:v>
                </c:pt>
                <c:pt idx="1308">
                  <c:v>2188.45</c:v>
                </c:pt>
                <c:pt idx="1309">
                  <c:v>1292.6</c:v>
                </c:pt>
                <c:pt idx="1310">
                  <c:v>4753.51</c:v>
                </c:pt>
                <c:pt idx="1311">
                  <c:v>2894.17</c:v>
                </c:pt>
                <c:pt idx="1312">
                  <c:v>2216.97</c:v>
                </c:pt>
                <c:pt idx="1313">
                  <c:v>2152.88</c:v>
                </c:pt>
                <c:pt idx="1314">
                  <c:v>7024.71</c:v>
                </c:pt>
                <c:pt idx="1315">
                  <c:v>3500.74</c:v>
                </c:pt>
                <c:pt idx="1316">
                  <c:v>1579.83</c:v>
                </c:pt>
                <c:pt idx="1317">
                  <c:v>1835.18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1695.38</c:v>
                </c:pt>
                <c:pt idx="1321">
                  <c:v>2443.26</c:v>
                </c:pt>
                <c:pt idx="1322">
                  <c:v>104.24</c:v>
                </c:pt>
                <c:pt idx="1323">
                  <c:v>3581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</c:v>
                </c:pt>
                <c:pt idx="1328">
                  <c:v>6252.43</c:v>
                </c:pt>
                <c:pt idx="1329">
                  <c:v>4492.34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3332.65</c:v>
                </c:pt>
                <c:pt idx="1333">
                  <c:v>3595.91</c:v>
                </c:pt>
                <c:pt idx="1334">
                  <c:v>3417.42</c:v>
                </c:pt>
                <c:pt idx="1335">
                  <c:v>234.36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2438.59</c:v>
                </c:pt>
                <c:pt idx="1340">
                  <c:v>1317.16</c:v>
                </c:pt>
                <c:pt idx="1341">
                  <c:v>628.57</c:v>
                </c:pt>
                <c:pt idx="1342">
                  <c:v>5170.95</c:v>
                </c:pt>
                <c:pt idx="1343">
                  <c:v>6736.53</c:v>
                </c:pt>
                <c:pt idx="1344">
                  <c:v>3745.36</c:v>
                </c:pt>
                <c:pt idx="1345">
                  <c:v>5915.86</c:v>
                </c:pt>
                <c:pt idx="1346">
                  <c:v>1905.16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1151.6</c:v>
                </c:pt>
                <c:pt idx="1350">
                  <c:v>2789.25</c:v>
                </c:pt>
                <c:pt idx="1351">
                  <c:v>2464.54</c:v>
                </c:pt>
                <c:pt idx="1352">
                  <c:v>2713.72</c:v>
                </c:pt>
                <c:pt idx="1353">
                  <c:v>3853.42</c:v>
                </c:pt>
                <c:pt idx="1354">
                  <c:v>4732.84</c:v>
                </c:pt>
                <c:pt idx="1355">
                  <c:v>4113.04</c:v>
                </c:pt>
                <c:pt idx="1356">
                  <c:v>1550.82</c:v>
                </c:pt>
                <c:pt idx="1357">
                  <c:v>1906.15</c:v>
                </c:pt>
                <c:pt idx="1358">
                  <c:v>2536.58</c:v>
                </c:pt>
                <c:pt idx="1359">
                  <c:v>1736.45</c:v>
                </c:pt>
                <c:pt idx="1360">
                  <c:v>2744.34</c:v>
                </c:pt>
                <c:pt idx="1361">
                  <c:v>1033.89</c:v>
                </c:pt>
                <c:pt idx="1362">
                  <c:v>818.72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3581.34</c:v>
                </c:pt>
                <c:pt idx="1366">
                  <c:v>2503.47</c:v>
                </c:pt>
                <c:pt idx="1367">
                  <c:v>839.27</c:v>
                </c:pt>
                <c:pt idx="1368">
                  <c:v>1270.94</c:v>
                </c:pt>
                <c:pt idx="1369">
                  <c:v>2935.68</c:v>
                </c:pt>
                <c:pt idx="1370">
                  <c:v>5196.33</c:v>
                </c:pt>
                <c:pt idx="1371">
                  <c:v>1849.91</c:v>
                </c:pt>
                <c:pt idx="1372">
                  <c:v>4576.53</c:v>
                </c:pt>
                <c:pt idx="1373">
                  <c:v>2814.08</c:v>
                </c:pt>
                <c:pt idx="1374">
                  <c:v>4881.55</c:v>
                </c:pt>
                <c:pt idx="1375">
                  <c:v>4337.31</c:v>
                </c:pt>
                <c:pt idx="1376">
                  <c:v>2550.94</c:v>
                </c:pt>
                <c:pt idx="1377">
                  <c:v>4177.61</c:v>
                </c:pt>
                <c:pt idx="1378">
                  <c:v>1946.89</c:v>
                </c:pt>
                <c:pt idx="1379">
                  <c:v>3357.89</c:v>
                </c:pt>
                <c:pt idx="1380">
                  <c:v>3307.48</c:v>
                </c:pt>
                <c:pt idx="1381">
                  <c:v>2624.57</c:v>
                </c:pt>
                <c:pt idx="1382">
                  <c:v>2724.72</c:v>
                </c:pt>
                <c:pt idx="1383">
                  <c:v>641.64</c:v>
                </c:pt>
                <c:pt idx="1384">
                  <c:v>3792.12</c:v>
                </c:pt>
                <c:pt idx="1385">
                  <c:v>6119.76</c:v>
                </c:pt>
                <c:pt idx="1386">
                  <c:v>3474.54</c:v>
                </c:pt>
                <c:pt idx="1387">
                  <c:v>2283.83</c:v>
                </c:pt>
                <c:pt idx="1388">
                  <c:v>3196.27</c:v>
                </c:pt>
                <c:pt idx="1389">
                  <c:v>669.89</c:v>
                </c:pt>
                <c:pt idx="1390">
                  <c:v>1796.62</c:v>
                </c:pt>
                <c:pt idx="1391">
                  <c:v>1000.17</c:v>
                </c:pt>
                <c:pt idx="1392">
                  <c:v>7075.58</c:v>
                </c:pt>
                <c:pt idx="1393">
                  <c:v>4563.95</c:v>
                </c:pt>
                <c:pt idx="1394">
                  <c:v>5649.83</c:v>
                </c:pt>
                <c:pt idx="1395">
                  <c:v>2234.62</c:v>
                </c:pt>
                <c:pt idx="1396">
                  <c:v>4939.11</c:v>
                </c:pt>
                <c:pt idx="1397">
                  <c:v>2405.42</c:v>
                </c:pt>
                <c:pt idx="1398">
                  <c:v>3067.58</c:v>
                </c:pt>
                <c:pt idx="1399">
                  <c:v>685.43</c:v>
                </c:pt>
                <c:pt idx="1400">
                  <c:v>5426.7</c:v>
                </c:pt>
                <c:pt idx="1401">
                  <c:v>2281.99</c:v>
                </c:pt>
                <c:pt idx="1402">
                  <c:v>2396.7</c:v>
                </c:pt>
                <c:pt idx="1403">
                  <c:v>3796.53</c:v>
                </c:pt>
                <c:pt idx="1404">
                  <c:v>2731.09</c:v>
                </c:pt>
                <c:pt idx="1405">
                  <c:v>2564.81</c:v>
                </c:pt>
                <c:pt idx="1406">
                  <c:v>5597.11</c:v>
                </c:pt>
                <c:pt idx="1407">
                  <c:v>4268.32</c:v>
                </c:pt>
                <c:pt idx="1408">
                  <c:v>2223.44</c:v>
                </c:pt>
                <c:pt idx="1409">
                  <c:v>3277.86</c:v>
                </c:pt>
                <c:pt idx="1410">
                  <c:v>630.21</c:v>
                </c:pt>
                <c:pt idx="1411">
                  <c:v>3062.52</c:v>
                </c:pt>
                <c:pt idx="1412">
                  <c:v>1266.06</c:v>
                </c:pt>
                <c:pt idx="1413">
                  <c:v>3873.42</c:v>
                </c:pt>
                <c:pt idx="1414">
                  <c:v>1983.97</c:v>
                </c:pt>
                <c:pt idx="1415">
                  <c:v>972.79</c:v>
                </c:pt>
                <c:pt idx="1416">
                  <c:v>2121.64</c:v>
                </c:pt>
                <c:pt idx="1417">
                  <c:v>2529.62</c:v>
                </c:pt>
                <c:pt idx="1418">
                  <c:v>1652.39</c:v>
                </c:pt>
                <c:pt idx="1419">
                  <c:v>3233.09</c:v>
                </c:pt>
                <c:pt idx="1420">
                  <c:v>1475.88</c:v>
                </c:pt>
                <c:pt idx="1421">
                  <c:v>3145</c:v>
                </c:pt>
                <c:pt idx="1422">
                  <c:v>3867.34</c:v>
                </c:pt>
                <c:pt idx="1423">
                  <c:v>3573.89</c:v>
                </c:pt>
                <c:pt idx="1424">
                  <c:v>5508.8</c:v>
                </c:pt>
                <c:pt idx="1425">
                  <c:v>861.62</c:v>
                </c:pt>
                <c:pt idx="1426">
                  <c:v>1917.01</c:v>
                </c:pt>
                <c:pt idx="1427">
                  <c:v>955.44</c:v>
                </c:pt>
                <c:pt idx="1428">
                  <c:v>3727.06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</c:v>
                </c:pt>
                <c:pt idx="1434">
                  <c:v>5503.89</c:v>
                </c:pt>
                <c:pt idx="1435">
                  <c:v>1005.24</c:v>
                </c:pt>
                <c:pt idx="1436">
                  <c:v>6362.47</c:v>
                </c:pt>
                <c:pt idx="1437">
                  <c:v>562.46</c:v>
                </c:pt>
                <c:pt idx="1438">
                  <c:v>109.02</c:v>
                </c:pt>
                <c:pt idx="1439">
                  <c:v>5004.26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</c:v>
                </c:pt>
                <c:pt idx="1443">
                  <c:v>4553.86</c:v>
                </c:pt>
                <c:pt idx="1444">
                  <c:v>128.46</c:v>
                </c:pt>
                <c:pt idx="1445">
                  <c:v>4565.33</c:v>
                </c:pt>
                <c:pt idx="1446">
                  <c:v>2959.59</c:v>
                </c:pt>
                <c:pt idx="1447">
                  <c:v>4060.31</c:v>
                </c:pt>
                <c:pt idx="1448">
                  <c:v>3431.62</c:v>
                </c:pt>
                <c:pt idx="1449">
                  <c:v>3265.75</c:v>
                </c:pt>
                <c:pt idx="1450">
                  <c:v>2240.5</c:v>
                </c:pt>
                <c:pt idx="1451">
                  <c:v>1659.49</c:v>
                </c:pt>
                <c:pt idx="1452">
                  <c:v>874.93</c:v>
                </c:pt>
                <c:pt idx="1453">
                  <c:v>1892.83</c:v>
                </c:pt>
                <c:pt idx="1454">
                  <c:v>3273.33</c:v>
                </c:pt>
                <c:pt idx="1455">
                  <c:v>4557.6</c:v>
                </c:pt>
                <c:pt idx="1456">
                  <c:v>10787.6</c:v>
                </c:pt>
                <c:pt idx="1457">
                  <c:v>5805.92</c:v>
                </c:pt>
                <c:pt idx="1458">
                  <c:v>2331.52</c:v>
                </c:pt>
                <c:pt idx="1459">
                  <c:v>2171.73</c:v>
                </c:pt>
                <c:pt idx="1460">
                  <c:v>873.93</c:v>
                </c:pt>
                <c:pt idx="1461">
                  <c:v>1429.5</c:v>
                </c:pt>
                <c:pt idx="1462">
                  <c:v>978.42</c:v>
                </c:pt>
                <c:pt idx="1463">
                  <c:v>1825.83</c:v>
                </c:pt>
                <c:pt idx="1464">
                  <c:v>3450.06</c:v>
                </c:pt>
                <c:pt idx="1465">
                  <c:v>2251.36</c:v>
                </c:pt>
                <c:pt idx="1466">
                  <c:v>3512.72</c:v>
                </c:pt>
                <c:pt idx="1467">
                  <c:v>4594.69</c:v>
                </c:pt>
                <c:pt idx="1468">
                  <c:v>5011.4</c:v>
                </c:pt>
                <c:pt idx="1469">
                  <c:v>6176.3</c:v>
                </c:pt>
                <c:pt idx="1470">
                  <c:v>1676.15</c:v>
                </c:pt>
                <c:pt idx="1471">
                  <c:v>7374.71</c:v>
                </c:pt>
                <c:pt idx="1472">
                  <c:v>930.46</c:v>
                </c:pt>
                <c:pt idx="1473">
                  <c:v>5007.94</c:v>
                </c:pt>
                <c:pt idx="1474">
                  <c:v>3605.39</c:v>
                </c:pt>
                <c:pt idx="1475">
                  <c:v>2530.6</c:v>
                </c:pt>
                <c:pt idx="1476">
                  <c:v>2258.7</c:v>
                </c:pt>
                <c:pt idx="1477">
                  <c:v>2551.05</c:v>
                </c:pt>
                <c:pt idx="1478">
                  <c:v>9269.16</c:v>
                </c:pt>
                <c:pt idx="1479">
                  <c:v>4273.54</c:v>
                </c:pt>
                <c:pt idx="1480">
                  <c:v>1351.15</c:v>
                </c:pt>
                <c:pt idx="1481">
                  <c:v>526.79</c:v>
                </c:pt>
                <c:pt idx="1482">
                  <c:v>3681.51</c:v>
                </c:pt>
                <c:pt idx="1483">
                  <c:v>400.47</c:v>
                </c:pt>
                <c:pt idx="1484">
                  <c:v>133.38</c:v>
                </c:pt>
                <c:pt idx="1485">
                  <c:v>379.16</c:v>
                </c:pt>
                <c:pt idx="1486">
                  <c:v>2182.98</c:v>
                </c:pt>
                <c:pt idx="1487">
                  <c:v>1591.33</c:v>
                </c:pt>
                <c:pt idx="1488">
                  <c:v>4645.84</c:v>
                </c:pt>
                <c:pt idx="1489">
                  <c:v>6117.05</c:v>
                </c:pt>
                <c:pt idx="1490">
                  <c:v>5221.26</c:v>
                </c:pt>
                <c:pt idx="1491">
                  <c:v>575.15</c:v>
                </c:pt>
                <c:pt idx="1492">
                  <c:v>3181.16</c:v>
                </c:pt>
                <c:pt idx="1493">
                  <c:v>3022.99</c:v>
                </c:pt>
                <c:pt idx="1494">
                  <c:v>1583.19</c:v>
                </c:pt>
                <c:pt idx="1495">
                  <c:v>2193.86</c:v>
                </c:pt>
                <c:pt idx="1496">
                  <c:v>3488.45</c:v>
                </c:pt>
                <c:pt idx="1497">
                  <c:v>1636.37</c:v>
                </c:pt>
                <c:pt idx="1498">
                  <c:v>6209.68</c:v>
                </c:pt>
                <c:pt idx="1499">
                  <c:v>7693.78</c:v>
                </c:pt>
                <c:pt idx="1500">
                  <c:v>713.22</c:v>
                </c:pt>
                <c:pt idx="1501">
                  <c:v>3825.71</c:v>
                </c:pt>
                <c:pt idx="1502">
                  <c:v>6435.1</c:v>
                </c:pt>
                <c:pt idx="1503">
                  <c:v>3023.26</c:v>
                </c:pt>
                <c:pt idx="1504">
                  <c:v>3479.01</c:v>
                </c:pt>
                <c:pt idx="1505">
                  <c:v>1862.95</c:v>
                </c:pt>
                <c:pt idx="1506">
                  <c:v>2238.37</c:v>
                </c:pt>
                <c:pt idx="1507">
                  <c:v>3037.58</c:v>
                </c:pt>
                <c:pt idx="1508">
                  <c:v>2600.06</c:v>
                </c:pt>
                <c:pt idx="1509">
                  <c:v>2071.14</c:v>
                </c:pt>
                <c:pt idx="1510">
                  <c:v>3553.83</c:v>
                </c:pt>
                <c:pt idx="1511">
                  <c:v>2314.6</c:v>
                </c:pt>
                <c:pt idx="1512">
                  <c:v>4256.32</c:v>
                </c:pt>
                <c:pt idx="1513">
                  <c:v>5878.15</c:v>
                </c:pt>
                <c:pt idx="1514">
                  <c:v>1365.79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</c:v>
                </c:pt>
                <c:pt idx="1518">
                  <c:v>2089.87</c:v>
                </c:pt>
                <c:pt idx="1519">
                  <c:v>2105.09</c:v>
                </c:pt>
                <c:pt idx="1520">
                  <c:v>2724.52</c:v>
                </c:pt>
                <c:pt idx="1521">
                  <c:v>1909.17</c:v>
                </c:pt>
                <c:pt idx="1522">
                  <c:v>2573.94</c:v>
                </c:pt>
                <c:pt idx="1523">
                  <c:v>3855.93</c:v>
                </c:pt>
                <c:pt idx="1524">
                  <c:v>5083.41</c:v>
                </c:pt>
                <c:pt idx="1525">
                  <c:v>199.1</c:v>
                </c:pt>
                <c:pt idx="1526">
                  <c:v>7390.75</c:v>
                </c:pt>
                <c:pt idx="1527">
                  <c:v>3839.18</c:v>
                </c:pt>
                <c:pt idx="1528">
                  <c:v>2827.66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</c:v>
                </c:pt>
                <c:pt idx="1532">
                  <c:v>2018.04</c:v>
                </c:pt>
                <c:pt idx="1533">
                  <c:v>5101.55</c:v>
                </c:pt>
                <c:pt idx="1534">
                  <c:v>222.78</c:v>
                </c:pt>
                <c:pt idx="1535">
                  <c:v>3479.18</c:v>
                </c:pt>
                <c:pt idx="1536">
                  <c:v>1939.36</c:v>
                </c:pt>
                <c:pt idx="1537">
                  <c:v>3324.89</c:v>
                </c:pt>
                <c:pt idx="1538">
                  <c:v>1825.32</c:v>
                </c:pt>
                <c:pt idx="1539">
                  <c:v>1359.46</c:v>
                </c:pt>
                <c:pt idx="1540">
                  <c:v>903.11</c:v>
                </c:pt>
                <c:pt idx="1541">
                  <c:v>2637.47</c:v>
                </c:pt>
                <c:pt idx="1542">
                  <c:v>2501.87</c:v>
                </c:pt>
                <c:pt idx="1543">
                  <c:v>6523.19</c:v>
                </c:pt>
                <c:pt idx="1544">
                  <c:v>1434.01</c:v>
                </c:pt>
                <c:pt idx="1545">
                  <c:v>2924.48</c:v>
                </c:pt>
                <c:pt idx="1546">
                  <c:v>3172.63</c:v>
                </c:pt>
                <c:pt idx="1547">
                  <c:v>5171.89</c:v>
                </c:pt>
                <c:pt idx="1548">
                  <c:v>5400.32</c:v>
                </c:pt>
                <c:pt idx="1549">
                  <c:v>2002.85</c:v>
                </c:pt>
                <c:pt idx="1550">
                  <c:v>5636.08</c:v>
                </c:pt>
                <c:pt idx="1551">
                  <c:v>3107.36</c:v>
                </c:pt>
                <c:pt idx="1552">
                  <c:v>3519.22</c:v>
                </c:pt>
                <c:pt idx="1553">
                  <c:v>4684.95</c:v>
                </c:pt>
                <c:pt idx="1554">
                  <c:v>10640.3</c:v>
                </c:pt>
                <c:pt idx="1555">
                  <c:v>8624.72</c:v>
                </c:pt>
                <c:pt idx="1556">
                  <c:v>486.61</c:v>
                </c:pt>
                <c:pt idx="1557">
                  <c:v>6918.89</c:v>
                </c:pt>
                <c:pt idx="1558">
                  <c:v>2606.7</c:v>
                </c:pt>
                <c:pt idx="1559">
                  <c:v>2877.89</c:v>
                </c:pt>
                <c:pt idx="1560">
                  <c:v>493.17</c:v>
                </c:pt>
                <c:pt idx="1561">
                  <c:v>1182.38</c:v>
                </c:pt>
                <c:pt idx="1562">
                  <c:v>1597.26</c:v>
                </c:pt>
                <c:pt idx="1563">
                  <c:v>4071.82</c:v>
                </c:pt>
                <c:pt idx="1564">
                  <c:v>3870.48</c:v>
                </c:pt>
                <c:pt idx="1565">
                  <c:v>1103.43</c:v>
                </c:pt>
                <c:pt idx="1566">
                  <c:v>5321.3</c:v>
                </c:pt>
                <c:pt idx="1567">
                  <c:v>4968.78</c:v>
                </c:pt>
                <c:pt idx="1568">
                  <c:v>7651.02</c:v>
                </c:pt>
                <c:pt idx="1569">
                  <c:v>2236.76</c:v>
                </c:pt>
                <c:pt idx="1570">
                  <c:v>3220.9</c:v>
                </c:pt>
                <c:pt idx="1571">
                  <c:v>1050.28</c:v>
                </c:pt>
                <c:pt idx="1572">
                  <c:v>4521.35</c:v>
                </c:pt>
                <c:pt idx="1573">
                  <c:v>3677</c:v>
                </c:pt>
                <c:pt idx="1574">
                  <c:v>6165.1</c:v>
                </c:pt>
                <c:pt idx="1575">
                  <c:v>8102.62</c:v>
                </c:pt>
                <c:pt idx="1576">
                  <c:v>3225</c:v>
                </c:pt>
                <c:pt idx="1577">
                  <c:v>2944.09</c:v>
                </c:pt>
                <c:pt idx="1578">
                  <c:v>1914.2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</c:v>
                </c:pt>
                <c:pt idx="1582">
                  <c:v>4154.02</c:v>
                </c:pt>
                <c:pt idx="1583">
                  <c:v>635.72</c:v>
                </c:pt>
                <c:pt idx="1584">
                  <c:v>3628.26</c:v>
                </c:pt>
                <c:pt idx="1585">
                  <c:v>6738.66</c:v>
                </c:pt>
                <c:pt idx="1586">
                  <c:v>2248.04</c:v>
                </c:pt>
                <c:pt idx="1587">
                  <c:v>5968.91</c:v>
                </c:pt>
                <c:pt idx="1588">
                  <c:v>3348.25</c:v>
                </c:pt>
                <c:pt idx="1589">
                  <c:v>3818.36</c:v>
                </c:pt>
                <c:pt idx="1590">
                  <c:v>4320.3</c:v>
                </c:pt>
                <c:pt idx="1591">
                  <c:v>4891.75</c:v>
                </c:pt>
                <c:pt idx="1592">
                  <c:v>2786.02</c:v>
                </c:pt>
                <c:pt idx="1593">
                  <c:v>8710.7</c:v>
                </c:pt>
                <c:pt idx="1594">
                  <c:v>2317.99</c:v>
                </c:pt>
                <c:pt idx="1595">
                  <c:v>4855.5</c:v>
                </c:pt>
                <c:pt idx="1596">
                  <c:v>2924.43</c:v>
                </c:pt>
                <c:pt idx="1597">
                  <c:v>2317.27</c:v>
                </c:pt>
                <c:pt idx="1598">
                  <c:v>4026.12</c:v>
                </c:pt>
                <c:pt idx="1599">
                  <c:v>1488.17</c:v>
                </c:pt>
                <c:pt idx="1600">
                  <c:v>1225.77</c:v>
                </c:pt>
                <c:pt idx="1601">
                  <c:v>1721.05</c:v>
                </c:pt>
                <c:pt idx="1602">
                  <c:v>2602.85</c:v>
                </c:pt>
                <c:pt idx="1603">
                  <c:v>1681.02</c:v>
                </c:pt>
                <c:pt idx="1604">
                  <c:v>1206.35</c:v>
                </c:pt>
                <c:pt idx="1605">
                  <c:v>4041.6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2932.82</c:v>
                </c:pt>
                <c:pt idx="1609">
                  <c:v>3512.03</c:v>
                </c:pt>
                <c:pt idx="1610">
                  <c:v>2397.39</c:v>
                </c:pt>
                <c:pt idx="1611">
                  <c:v>4894.11</c:v>
                </c:pt>
                <c:pt idx="1612">
                  <c:v>6150.25</c:v>
                </c:pt>
                <c:pt idx="1613">
                  <c:v>2977.19</c:v>
                </c:pt>
                <c:pt idx="1614">
                  <c:v>643.43</c:v>
                </c:pt>
                <c:pt idx="1615">
                  <c:v>7031.79</c:v>
                </c:pt>
                <c:pt idx="1616">
                  <c:v>1149.25</c:v>
                </c:pt>
                <c:pt idx="1617">
                  <c:v>1162.24</c:v>
                </c:pt>
                <c:pt idx="1618">
                  <c:v>1506.34</c:v>
                </c:pt>
                <c:pt idx="1619">
                  <c:v>3362.55</c:v>
                </c:pt>
                <c:pt idx="1620">
                  <c:v>1627.22</c:v>
                </c:pt>
                <c:pt idx="1621">
                  <c:v>8499.59</c:v>
                </c:pt>
                <c:pt idx="1622">
                  <c:v>1326.15</c:v>
                </c:pt>
                <c:pt idx="1623">
                  <c:v>4834.08</c:v>
                </c:pt>
                <c:pt idx="1624">
                  <c:v>2659.57</c:v>
                </c:pt>
                <c:pt idx="1625">
                  <c:v>6051.87</c:v>
                </c:pt>
                <c:pt idx="1626">
                  <c:v>1915.23</c:v>
                </c:pt>
                <c:pt idx="1627">
                  <c:v>2638.26</c:v>
                </c:pt>
                <c:pt idx="1628">
                  <c:v>709.34</c:v>
                </c:pt>
                <c:pt idx="1629">
                  <c:v>2548.92</c:v>
                </c:pt>
                <c:pt idx="1630">
                  <c:v>1537.06</c:v>
                </c:pt>
                <c:pt idx="1631">
                  <c:v>1319.52</c:v>
                </c:pt>
                <c:pt idx="1632">
                  <c:v>3274.29</c:v>
                </c:pt>
                <c:pt idx="1633">
                  <c:v>4039.88</c:v>
                </c:pt>
                <c:pt idx="1634">
                  <c:v>4046.88</c:v>
                </c:pt>
                <c:pt idx="1635">
                  <c:v>4428.51</c:v>
                </c:pt>
                <c:pt idx="1636">
                  <c:v>1871.87</c:v>
                </c:pt>
                <c:pt idx="1637">
                  <c:v>4326.2</c:v>
                </c:pt>
                <c:pt idx="1638">
                  <c:v>2307.49</c:v>
                </c:pt>
                <c:pt idx="1639">
                  <c:v>4244.32</c:v>
                </c:pt>
                <c:pt idx="1640">
                  <c:v>4938.15</c:v>
                </c:pt>
                <c:pt idx="1641">
                  <c:v>1411.7</c:v>
                </c:pt>
                <c:pt idx="1642">
                  <c:v>4487.52</c:v>
                </c:pt>
                <c:pt idx="1643">
                  <c:v>3267.5</c:v>
                </c:pt>
                <c:pt idx="1644">
                  <c:v>2124.93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</c:v>
                </c:pt>
                <c:pt idx="1648">
                  <c:v>2662.39</c:v>
                </c:pt>
                <c:pt idx="1649">
                  <c:v>2664.07</c:v>
                </c:pt>
                <c:pt idx="1650">
                  <c:v>1179.61</c:v>
                </c:pt>
                <c:pt idx="1651">
                  <c:v>1337.55</c:v>
                </c:pt>
                <c:pt idx="1652">
                  <c:v>2256.47</c:v>
                </c:pt>
                <c:pt idx="1653">
                  <c:v>2675.72</c:v>
                </c:pt>
                <c:pt idx="1654">
                  <c:v>1469.96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</c:v>
                </c:pt>
                <c:pt idx="1659">
                  <c:v>2991.52</c:v>
                </c:pt>
                <c:pt idx="1660">
                  <c:v>3476.36</c:v>
                </c:pt>
                <c:pt idx="1661">
                  <c:v>3302.05</c:v>
                </c:pt>
                <c:pt idx="1662">
                  <c:v>1518.85</c:v>
                </c:pt>
                <c:pt idx="1663">
                  <c:v>5432.4</c:v>
                </c:pt>
                <c:pt idx="1664">
                  <c:v>2901.97</c:v>
                </c:pt>
                <c:pt idx="1665">
                  <c:v>3361.1</c:v>
                </c:pt>
                <c:pt idx="1666">
                  <c:v>5073.96</c:v>
                </c:pt>
                <c:pt idx="1667">
                  <c:v>1221.85</c:v>
                </c:pt>
                <c:pt idx="1668">
                  <c:v>5905.78</c:v>
                </c:pt>
                <c:pt idx="1669">
                  <c:v>748.69</c:v>
                </c:pt>
                <c:pt idx="1670">
                  <c:v>160.73</c:v>
                </c:pt>
                <c:pt idx="1671">
                  <c:v>3067.06</c:v>
                </c:pt>
                <c:pt idx="1672">
                  <c:v>4291.11</c:v>
                </c:pt>
                <c:pt idx="1673">
                  <c:v>2781.56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2930.55</c:v>
                </c:pt>
                <c:pt idx="1678">
                  <c:v>5354.43</c:v>
                </c:pt>
                <c:pt idx="1679">
                  <c:v>5995.2</c:v>
                </c:pt>
                <c:pt idx="1680">
                  <c:v>1507.3</c:v>
                </c:pt>
                <c:pt idx="1681">
                  <c:v>677.18</c:v>
                </c:pt>
                <c:pt idx="1682">
                  <c:v>5672.85</c:v>
                </c:pt>
                <c:pt idx="1683">
                  <c:v>2185.27</c:v>
                </c:pt>
                <c:pt idx="1684">
                  <c:v>2511.75</c:v>
                </c:pt>
                <c:pt idx="1685">
                  <c:v>3334.23</c:v>
                </c:pt>
                <c:pt idx="1686">
                  <c:v>2570.54</c:v>
                </c:pt>
                <c:pt idx="1687">
                  <c:v>3832.92</c:v>
                </c:pt>
                <c:pt idx="1688">
                  <c:v>1168.43</c:v>
                </c:pt>
                <c:pt idx="1689">
                  <c:v>3726.31</c:v>
                </c:pt>
                <c:pt idx="1690">
                  <c:v>4611.39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3042.48</c:v>
                </c:pt>
                <c:pt idx="1694">
                  <c:v>4965.68</c:v>
                </c:pt>
                <c:pt idx="1695">
                  <c:v>3497.23</c:v>
                </c:pt>
                <c:pt idx="1696">
                  <c:v>1483.48</c:v>
                </c:pt>
                <c:pt idx="1697">
                  <c:v>1420.68</c:v>
                </c:pt>
                <c:pt idx="1698">
                  <c:v>2185.44</c:v>
                </c:pt>
                <c:pt idx="1699">
                  <c:v>761.47</c:v>
                </c:pt>
                <c:pt idx="1700">
                  <c:v>1678.39</c:v>
                </c:pt>
                <c:pt idx="1701">
                  <c:v>2109.79</c:v>
                </c:pt>
                <c:pt idx="1702">
                  <c:v>4666.64</c:v>
                </c:pt>
                <c:pt idx="1703">
                  <c:v>3463.54</c:v>
                </c:pt>
                <c:pt idx="1704">
                  <c:v>2225.03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3372.13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</c:v>
                </c:pt>
                <c:pt idx="1714">
                  <c:v>1539.11</c:v>
                </c:pt>
                <c:pt idx="1715">
                  <c:v>2228.3</c:v>
                </c:pt>
                <c:pt idx="1716">
                  <c:v>3538.05</c:v>
                </c:pt>
                <c:pt idx="1717">
                  <c:v>3766.35</c:v>
                </c:pt>
                <c:pt idx="1718">
                  <c:v>6474.5</c:v>
                </c:pt>
                <c:pt idx="1719">
                  <c:v>2965.28</c:v>
                </c:pt>
                <c:pt idx="1720">
                  <c:v>958.58</c:v>
                </c:pt>
                <c:pt idx="1721">
                  <c:v>5576.41</c:v>
                </c:pt>
                <c:pt idx="1722">
                  <c:v>4476.97</c:v>
                </c:pt>
                <c:pt idx="1723">
                  <c:v>3036.05</c:v>
                </c:pt>
                <c:pt idx="1724">
                  <c:v>3684.49</c:v>
                </c:pt>
                <c:pt idx="1725">
                  <c:v>3005.33</c:v>
                </c:pt>
                <c:pt idx="1726">
                  <c:v>418.04</c:v>
                </c:pt>
                <c:pt idx="1727">
                  <c:v>3521.29</c:v>
                </c:pt>
                <c:pt idx="1728">
                  <c:v>2263.39</c:v>
                </c:pt>
                <c:pt idx="1729">
                  <c:v>3170.48</c:v>
                </c:pt>
                <c:pt idx="1730">
                  <c:v>923</c:v>
                </c:pt>
                <c:pt idx="1731">
                  <c:v>2417.11</c:v>
                </c:pt>
                <c:pt idx="1732">
                  <c:v>3759.28</c:v>
                </c:pt>
                <c:pt idx="1733">
                  <c:v>3531.09</c:v>
                </c:pt>
                <c:pt idx="1734">
                  <c:v>1841.07</c:v>
                </c:pt>
                <c:pt idx="1735">
                  <c:v>2395.71</c:v>
                </c:pt>
                <c:pt idx="1736">
                  <c:v>3770.36</c:v>
                </c:pt>
                <c:pt idx="1737">
                  <c:v>2725.13</c:v>
                </c:pt>
                <c:pt idx="1738">
                  <c:v>1942.36</c:v>
                </c:pt>
                <c:pt idx="1739">
                  <c:v>4448.07</c:v>
                </c:pt>
                <c:pt idx="1740">
                  <c:v>539.25</c:v>
                </c:pt>
                <c:pt idx="1741">
                  <c:v>3164.47</c:v>
                </c:pt>
                <c:pt idx="1742">
                  <c:v>3706.41</c:v>
                </c:pt>
                <c:pt idx="1743">
                  <c:v>995.38</c:v>
                </c:pt>
                <c:pt idx="1744">
                  <c:v>4973.95</c:v>
                </c:pt>
                <c:pt idx="1745">
                  <c:v>1820.71</c:v>
                </c:pt>
                <c:pt idx="1746">
                  <c:v>5227.98</c:v>
                </c:pt>
                <c:pt idx="1747">
                  <c:v>1714.84</c:v>
                </c:pt>
                <c:pt idx="1748">
                  <c:v>3240.2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827.16</c:v>
                </c:pt>
                <c:pt idx="1754">
                  <c:v>1764.85</c:v>
                </c:pt>
                <c:pt idx="1755">
                  <c:v>2828.17</c:v>
                </c:pt>
                <c:pt idx="1756">
                  <c:v>3666.94</c:v>
                </c:pt>
                <c:pt idx="1757">
                  <c:v>3258.95</c:v>
                </c:pt>
                <c:pt idx="1758">
                  <c:v>5870.93</c:v>
                </c:pt>
                <c:pt idx="1759">
                  <c:v>3434.38</c:v>
                </c:pt>
                <c:pt idx="1760">
                  <c:v>1154.06</c:v>
                </c:pt>
                <c:pt idx="1761">
                  <c:v>4439.48</c:v>
                </c:pt>
                <c:pt idx="1762">
                  <c:v>1829.25</c:v>
                </c:pt>
                <c:pt idx="1763">
                  <c:v>3152.29</c:v>
                </c:pt>
                <c:pt idx="1764">
                  <c:v>437.46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2670.15</c:v>
                </c:pt>
                <c:pt idx="1768">
                  <c:v>1648.05</c:v>
                </c:pt>
                <c:pt idx="1769">
                  <c:v>5397.56</c:v>
                </c:pt>
                <c:pt idx="1770">
                  <c:v>1168.78</c:v>
                </c:pt>
                <c:pt idx="1771">
                  <c:v>3695.64</c:v>
                </c:pt>
                <c:pt idx="1772">
                  <c:v>2607.63</c:v>
                </c:pt>
                <c:pt idx="1773">
                  <c:v>2651.76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1589.86</c:v>
                </c:pt>
                <c:pt idx="1778">
                  <c:v>3622.1</c:v>
                </c:pt>
                <c:pt idx="1779">
                  <c:v>6331.35</c:v>
                </c:pt>
                <c:pt idx="1780">
                  <c:v>1239.28</c:v>
                </c:pt>
                <c:pt idx="1781">
                  <c:v>2827.73</c:v>
                </c:pt>
                <c:pt idx="1782">
                  <c:v>963.62</c:v>
                </c:pt>
                <c:pt idx="1783">
                  <c:v>4865.49</c:v>
                </c:pt>
                <c:pt idx="1784">
                  <c:v>4979.39</c:v>
                </c:pt>
                <c:pt idx="1785">
                  <c:v>2066.66</c:v>
                </c:pt>
                <c:pt idx="1786">
                  <c:v>2258.68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4960.36</c:v>
                </c:pt>
                <c:pt idx="1790">
                  <c:v>1713.79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6539.78</c:v>
                </c:pt>
                <c:pt idx="1794">
                  <c:v>2934.76</c:v>
                </c:pt>
                <c:pt idx="1795">
                  <c:v>2073.85</c:v>
                </c:pt>
                <c:pt idx="1796">
                  <c:v>2440.35</c:v>
                </c:pt>
                <c:pt idx="1797">
                  <c:v>4098.59</c:v>
                </c:pt>
                <c:pt idx="1798">
                  <c:v>5035.8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</c:v>
                </c:pt>
                <c:pt idx="1802">
                  <c:v>4810.5</c:v>
                </c:pt>
                <c:pt idx="1803">
                  <c:v>2514.96</c:v>
                </c:pt>
                <c:pt idx="1804">
                  <c:v>7965.28</c:v>
                </c:pt>
                <c:pt idx="1805">
                  <c:v>3918.15</c:v>
                </c:pt>
                <c:pt idx="1806">
                  <c:v>168.45</c:v>
                </c:pt>
                <c:pt idx="1807">
                  <c:v>6493.8</c:v>
                </c:pt>
                <c:pt idx="1808">
                  <c:v>3980.04</c:v>
                </c:pt>
                <c:pt idx="1809">
                  <c:v>2137.45</c:v>
                </c:pt>
                <c:pt idx="1810">
                  <c:v>2459.73</c:v>
                </c:pt>
                <c:pt idx="1811">
                  <c:v>1964.08</c:v>
                </c:pt>
                <c:pt idx="1812">
                  <c:v>3352.53</c:v>
                </c:pt>
                <c:pt idx="1813">
                  <c:v>4244.1</c:v>
                </c:pt>
                <c:pt idx="1814">
                  <c:v>4516.55</c:v>
                </c:pt>
                <c:pt idx="1815">
                  <c:v>763.9</c:v>
                </c:pt>
                <c:pt idx="1816">
                  <c:v>4883.79</c:v>
                </c:pt>
                <c:pt idx="1817">
                  <c:v>7335.89</c:v>
                </c:pt>
                <c:pt idx="1818">
                  <c:v>848.74</c:v>
                </c:pt>
                <c:pt idx="1819">
                  <c:v>2266.66</c:v>
                </c:pt>
                <c:pt idx="1820">
                  <c:v>3263.7</c:v>
                </c:pt>
                <c:pt idx="1821">
                  <c:v>4977.77</c:v>
                </c:pt>
                <c:pt idx="1822">
                  <c:v>3405.78</c:v>
                </c:pt>
                <c:pt idx="1823">
                  <c:v>2549.58</c:v>
                </c:pt>
                <c:pt idx="1824">
                  <c:v>757.25</c:v>
                </c:pt>
                <c:pt idx="1825">
                  <c:v>1805.92</c:v>
                </c:pt>
                <c:pt idx="1826">
                  <c:v>4578.9</c:v>
                </c:pt>
                <c:pt idx="1827">
                  <c:v>2147.3</c:v>
                </c:pt>
                <c:pt idx="1828">
                  <c:v>5739.57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1039.03</c:v>
                </c:pt>
                <c:pt idx="1832">
                  <c:v>1219.86</c:v>
                </c:pt>
                <c:pt idx="1833">
                  <c:v>4515.25</c:v>
                </c:pt>
                <c:pt idx="1834">
                  <c:v>4691.45</c:v>
                </c:pt>
                <c:pt idx="1835">
                  <c:v>2784</c:v>
                </c:pt>
                <c:pt idx="1836">
                  <c:v>2259.16</c:v>
                </c:pt>
                <c:pt idx="1837">
                  <c:v>1677.08</c:v>
                </c:pt>
                <c:pt idx="1838">
                  <c:v>3055.85</c:v>
                </c:pt>
                <c:pt idx="1839">
                  <c:v>2132.3</c:v>
                </c:pt>
                <c:pt idx="1840">
                  <c:v>4085.48</c:v>
                </c:pt>
                <c:pt idx="1841">
                  <c:v>4572.89</c:v>
                </c:pt>
                <c:pt idx="1842">
                  <c:v>356.5</c:v>
                </c:pt>
                <c:pt idx="1843">
                  <c:v>1919.83</c:v>
                </c:pt>
                <c:pt idx="1844">
                  <c:v>4456.95</c:v>
                </c:pt>
                <c:pt idx="1845">
                  <c:v>4077.26</c:v>
                </c:pt>
                <c:pt idx="1846">
                  <c:v>5159.72</c:v>
                </c:pt>
                <c:pt idx="1847">
                  <c:v>881.15</c:v>
                </c:pt>
                <c:pt idx="1848">
                  <c:v>4641.27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2257.81</c:v>
                </c:pt>
                <c:pt idx="1852">
                  <c:v>253.81</c:v>
                </c:pt>
                <c:pt idx="1853">
                  <c:v>3240.23</c:v>
                </c:pt>
                <c:pt idx="1854">
                  <c:v>5387.47</c:v>
                </c:pt>
                <c:pt idx="1855">
                  <c:v>2355.59</c:v>
                </c:pt>
                <c:pt idx="1856">
                  <c:v>4503.35</c:v>
                </c:pt>
                <c:pt idx="1857">
                  <c:v>3793.81</c:v>
                </c:pt>
                <c:pt idx="1858">
                  <c:v>3020.1</c:v>
                </c:pt>
                <c:pt idx="1859">
                  <c:v>5786.77</c:v>
                </c:pt>
                <c:pt idx="1860">
                  <c:v>2925.42</c:v>
                </c:pt>
                <c:pt idx="1861">
                  <c:v>690.49</c:v>
                </c:pt>
                <c:pt idx="1862">
                  <c:v>8834.6</c:v>
                </c:pt>
                <c:pt idx="1863">
                  <c:v>3914.7</c:v>
                </c:pt>
                <c:pt idx="1864">
                  <c:v>7566.25</c:v>
                </c:pt>
                <c:pt idx="1865">
                  <c:v>1623.43</c:v>
                </c:pt>
                <c:pt idx="1866">
                  <c:v>4382.2</c:v>
                </c:pt>
                <c:pt idx="1867">
                  <c:v>2220.26</c:v>
                </c:pt>
                <c:pt idx="1868">
                  <c:v>2516.5</c:v>
                </c:pt>
                <c:pt idx="1869">
                  <c:v>2807.58</c:v>
                </c:pt>
                <c:pt idx="1870">
                  <c:v>2146.69</c:v>
                </c:pt>
                <c:pt idx="1871">
                  <c:v>3921.26</c:v>
                </c:pt>
                <c:pt idx="1872">
                  <c:v>4057.63</c:v>
                </c:pt>
                <c:pt idx="1873">
                  <c:v>1507.82</c:v>
                </c:pt>
                <c:pt idx="1874">
                  <c:v>2755.93</c:v>
                </c:pt>
                <c:pt idx="1875">
                  <c:v>1914.39</c:v>
                </c:pt>
                <c:pt idx="1876">
                  <c:v>4685.53</c:v>
                </c:pt>
                <c:pt idx="1877">
                  <c:v>5018.98</c:v>
                </c:pt>
                <c:pt idx="1878">
                  <c:v>4054.85</c:v>
                </c:pt>
                <c:pt idx="1879">
                  <c:v>1910.89</c:v>
                </c:pt>
                <c:pt idx="1880">
                  <c:v>3349.99</c:v>
                </c:pt>
                <c:pt idx="1881">
                  <c:v>6979.28</c:v>
                </c:pt>
                <c:pt idx="1882">
                  <c:v>2434.76</c:v>
                </c:pt>
                <c:pt idx="1883">
                  <c:v>8034.71</c:v>
                </c:pt>
                <c:pt idx="1884">
                  <c:v>3288.04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</c:v>
                </c:pt>
                <c:pt idx="1888">
                  <c:v>804.82</c:v>
                </c:pt>
                <c:pt idx="1889">
                  <c:v>3637.17</c:v>
                </c:pt>
                <c:pt idx="1890">
                  <c:v>1907.65</c:v>
                </c:pt>
                <c:pt idx="1891">
                  <c:v>541.13</c:v>
                </c:pt>
                <c:pt idx="1892">
                  <c:v>2411.66</c:v>
                </c:pt>
                <c:pt idx="1893">
                  <c:v>2502.37</c:v>
                </c:pt>
                <c:pt idx="1894">
                  <c:v>4787.35</c:v>
                </c:pt>
                <c:pt idx="1895">
                  <c:v>2030.54</c:v>
                </c:pt>
                <c:pt idx="1896">
                  <c:v>1017.24</c:v>
                </c:pt>
                <c:pt idx="1897">
                  <c:v>5809.11</c:v>
                </c:pt>
                <c:pt idx="1898">
                  <c:v>2134.1</c:v>
                </c:pt>
                <c:pt idx="1899">
                  <c:v>4098.86</c:v>
                </c:pt>
                <c:pt idx="1900">
                  <c:v>1604.73</c:v>
                </c:pt>
                <c:pt idx="1901">
                  <c:v>4833.73</c:v>
                </c:pt>
                <c:pt idx="1902">
                  <c:v>2957.85</c:v>
                </c:pt>
                <c:pt idx="1903">
                  <c:v>1014.07</c:v>
                </c:pt>
                <c:pt idx="1904">
                  <c:v>3725.57</c:v>
                </c:pt>
                <c:pt idx="1905">
                  <c:v>3456.8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3286.01</c:v>
                </c:pt>
                <c:pt idx="1909">
                  <c:v>3254.53</c:v>
                </c:pt>
                <c:pt idx="1910">
                  <c:v>2248.17</c:v>
                </c:pt>
                <c:pt idx="1911">
                  <c:v>2568.05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90.1</c:v>
                </c:pt>
                <c:pt idx="1917">
                  <c:v>64.51</c:v>
                </c:pt>
                <c:pt idx="1918">
                  <c:v>1580.86</c:v>
                </c:pt>
                <c:pt idx="1919">
                  <c:v>3078.62</c:v>
                </c:pt>
                <c:pt idx="1920">
                  <c:v>1761.68</c:v>
                </c:pt>
                <c:pt idx="1921">
                  <c:v>2584.56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879.48</c:v>
                </c:pt>
                <c:pt idx="1925">
                  <c:v>1912.36</c:v>
                </c:pt>
                <c:pt idx="1926">
                  <c:v>2428.87</c:v>
                </c:pt>
                <c:pt idx="1927">
                  <c:v>384.07</c:v>
                </c:pt>
                <c:pt idx="1928">
                  <c:v>4328.47</c:v>
                </c:pt>
                <c:pt idx="1929">
                  <c:v>4271.39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</c:v>
                </c:pt>
                <c:pt idx="1933">
                  <c:v>4274.78</c:v>
                </c:pt>
                <c:pt idx="1934">
                  <c:v>3014</c:v>
                </c:pt>
                <c:pt idx="1935">
                  <c:v>201.55</c:v>
                </c:pt>
                <c:pt idx="1936">
                  <c:v>3259.41</c:v>
                </c:pt>
                <c:pt idx="1937">
                  <c:v>3130.19</c:v>
                </c:pt>
                <c:pt idx="1938">
                  <c:v>4675.19</c:v>
                </c:pt>
                <c:pt idx="1939">
                  <c:v>357.79</c:v>
                </c:pt>
                <c:pt idx="1940">
                  <c:v>1345.75</c:v>
                </c:pt>
                <c:pt idx="1941">
                  <c:v>710.07</c:v>
                </c:pt>
                <c:pt idx="1942">
                  <c:v>4063.82</c:v>
                </c:pt>
                <c:pt idx="1943">
                  <c:v>3974.81</c:v>
                </c:pt>
                <c:pt idx="1944">
                  <c:v>2425.34</c:v>
                </c:pt>
                <c:pt idx="1945">
                  <c:v>3586.71</c:v>
                </c:pt>
                <c:pt idx="1946">
                  <c:v>3817.14</c:v>
                </c:pt>
                <c:pt idx="1947">
                  <c:v>4514.84</c:v>
                </c:pt>
                <c:pt idx="1948">
                  <c:v>2882.8</c:v>
                </c:pt>
                <c:pt idx="1949">
                  <c:v>3899.78</c:v>
                </c:pt>
                <c:pt idx="1950">
                  <c:v>4938.28</c:v>
                </c:pt>
                <c:pt idx="1951">
                  <c:v>1215.92</c:v>
                </c:pt>
                <c:pt idx="1952">
                  <c:v>1267.19</c:v>
                </c:pt>
                <c:pt idx="1953">
                  <c:v>5079.91</c:v>
                </c:pt>
                <c:pt idx="1954">
                  <c:v>1090.71</c:v>
                </c:pt>
                <c:pt idx="1955">
                  <c:v>3479.22</c:v>
                </c:pt>
                <c:pt idx="1956">
                  <c:v>2561.05</c:v>
                </c:pt>
                <c:pt idx="1957">
                  <c:v>3361.67</c:v>
                </c:pt>
                <c:pt idx="1958">
                  <c:v>758.69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</c:v>
                </c:pt>
                <c:pt idx="1963">
                  <c:v>4348.5</c:v>
                </c:pt>
                <c:pt idx="1964">
                  <c:v>1810.03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2792.56</c:v>
                </c:pt>
                <c:pt idx="1969">
                  <c:v>3371.69</c:v>
                </c:pt>
                <c:pt idx="1970">
                  <c:v>1601.33</c:v>
                </c:pt>
                <c:pt idx="1971">
                  <c:v>79.1599999999999</c:v>
                </c:pt>
                <c:pt idx="1972">
                  <c:v>1731.63</c:v>
                </c:pt>
                <c:pt idx="1973">
                  <c:v>2080.25</c:v>
                </c:pt>
                <c:pt idx="1974">
                  <c:v>231.71</c:v>
                </c:pt>
                <c:pt idx="1975">
                  <c:v>4541.84</c:v>
                </c:pt>
                <c:pt idx="1976">
                  <c:v>4822.39</c:v>
                </c:pt>
                <c:pt idx="1977">
                  <c:v>2291.97</c:v>
                </c:pt>
                <c:pt idx="1978">
                  <c:v>3939.17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</c:v>
                </c:pt>
                <c:pt idx="1984">
                  <c:v>6006.4</c:v>
                </c:pt>
                <c:pt idx="1985">
                  <c:v>1659.64</c:v>
                </c:pt>
                <c:pt idx="1986">
                  <c:v>2320.86</c:v>
                </c:pt>
                <c:pt idx="1987">
                  <c:v>8256.08</c:v>
                </c:pt>
                <c:pt idx="1988">
                  <c:v>6658.89</c:v>
                </c:pt>
                <c:pt idx="1989">
                  <c:v>2784.71</c:v>
                </c:pt>
                <c:pt idx="1990">
                  <c:v>3922.29</c:v>
                </c:pt>
                <c:pt idx="1991">
                  <c:v>2094.59</c:v>
                </c:pt>
                <c:pt idx="1992">
                  <c:v>2525.43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2424.34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</c:v>
                </c:pt>
                <c:pt idx="1999">
                  <c:v>214.37</c:v>
                </c:pt>
                <c:pt idx="2000">
                  <c:v>2909.67</c:v>
                </c:pt>
                <c:pt idx="2001">
                  <c:v>4047.83</c:v>
                </c:pt>
                <c:pt idx="2002">
                  <c:v>2255.61</c:v>
                </c:pt>
                <c:pt idx="2003">
                  <c:v>4150.16</c:v>
                </c:pt>
                <c:pt idx="2004">
                  <c:v>2365.36</c:v>
                </c:pt>
                <c:pt idx="2005">
                  <c:v>2357.35</c:v>
                </c:pt>
                <c:pt idx="2006">
                  <c:v>2168.8</c:v>
                </c:pt>
                <c:pt idx="2007">
                  <c:v>560.48</c:v>
                </c:pt>
                <c:pt idx="2008">
                  <c:v>2714.3</c:v>
                </c:pt>
                <c:pt idx="2009">
                  <c:v>4413.06</c:v>
                </c:pt>
                <c:pt idx="2010">
                  <c:v>2872.41</c:v>
                </c:pt>
                <c:pt idx="2011">
                  <c:v>2970.6</c:v>
                </c:pt>
                <c:pt idx="2012">
                  <c:v>2390.89</c:v>
                </c:pt>
                <c:pt idx="2013">
                  <c:v>3692.86</c:v>
                </c:pt>
                <c:pt idx="2014">
                  <c:v>2335.54</c:v>
                </c:pt>
                <c:pt idx="2015">
                  <c:v>4781.23</c:v>
                </c:pt>
                <c:pt idx="2016">
                  <c:v>4959.64</c:v>
                </c:pt>
                <c:pt idx="2017">
                  <c:v>90.22</c:v>
                </c:pt>
                <c:pt idx="2018">
                  <c:v>3955.17</c:v>
                </c:pt>
                <c:pt idx="2019">
                  <c:v>5132.78</c:v>
                </c:pt>
                <c:pt idx="2020">
                  <c:v>3558.41</c:v>
                </c:pt>
                <c:pt idx="2021">
                  <c:v>2183.55</c:v>
                </c:pt>
                <c:pt idx="2022">
                  <c:v>3447.44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2438.26</c:v>
                </c:pt>
                <c:pt idx="2031">
                  <c:v>1520.86</c:v>
                </c:pt>
                <c:pt idx="2032">
                  <c:v>6770.24</c:v>
                </c:pt>
                <c:pt idx="2033">
                  <c:v>2941.07</c:v>
                </c:pt>
                <c:pt idx="2034">
                  <c:v>3207.17</c:v>
                </c:pt>
                <c:pt idx="2035">
                  <c:v>2422.46</c:v>
                </c:pt>
                <c:pt idx="2036">
                  <c:v>1364.05</c:v>
                </c:pt>
                <c:pt idx="2037">
                  <c:v>3799.86</c:v>
                </c:pt>
                <c:pt idx="2038">
                  <c:v>2006.18</c:v>
                </c:pt>
                <c:pt idx="2039">
                  <c:v>3472.24</c:v>
                </c:pt>
                <c:pt idx="2040">
                  <c:v>3977.45</c:v>
                </c:pt>
                <c:pt idx="2041">
                  <c:v>5224.69</c:v>
                </c:pt>
                <c:pt idx="2042">
                  <c:v>9188.77</c:v>
                </c:pt>
                <c:pt idx="2043">
                  <c:v>1215.34</c:v>
                </c:pt>
                <c:pt idx="2044">
                  <c:v>5517.21</c:v>
                </c:pt>
                <c:pt idx="2045">
                  <c:v>4162.97</c:v>
                </c:pt>
                <c:pt idx="2046">
                  <c:v>2099.4</c:v>
                </c:pt>
                <c:pt idx="2047">
                  <c:v>6140.66</c:v>
                </c:pt>
                <c:pt idx="2048">
                  <c:v>3009.89</c:v>
                </c:pt>
                <c:pt idx="2049">
                  <c:v>4941.18</c:v>
                </c:pt>
                <c:pt idx="2050">
                  <c:v>3000.7</c:v>
                </c:pt>
                <c:pt idx="2051">
                  <c:v>5563.63</c:v>
                </c:pt>
                <c:pt idx="2052">
                  <c:v>1028.46</c:v>
                </c:pt>
                <c:pt idx="2053">
                  <c:v>5006.98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5875.14</c:v>
                </c:pt>
                <c:pt idx="2057">
                  <c:v>3867.74</c:v>
                </c:pt>
                <c:pt idx="2058">
                  <c:v>3465.41</c:v>
                </c:pt>
                <c:pt idx="2059">
                  <c:v>1823</c:v>
                </c:pt>
                <c:pt idx="2060">
                  <c:v>3327.04</c:v>
                </c:pt>
                <c:pt idx="2061">
                  <c:v>2071.89</c:v>
                </c:pt>
                <c:pt idx="2062">
                  <c:v>2259.29</c:v>
                </c:pt>
                <c:pt idx="2063">
                  <c:v>3743.8</c:v>
                </c:pt>
                <c:pt idx="2064">
                  <c:v>3933.88</c:v>
                </c:pt>
                <c:pt idx="2065">
                  <c:v>5879.97</c:v>
                </c:pt>
                <c:pt idx="2066">
                  <c:v>4731.2</c:v>
                </c:pt>
                <c:pt idx="2067">
                  <c:v>3588.04</c:v>
                </c:pt>
                <c:pt idx="2068">
                  <c:v>4136.84</c:v>
                </c:pt>
                <c:pt idx="2069">
                  <c:v>2487.67</c:v>
                </c:pt>
                <c:pt idx="2070">
                  <c:v>2302.54</c:v>
                </c:pt>
                <c:pt idx="2071">
                  <c:v>5576.17</c:v>
                </c:pt>
                <c:pt idx="2072">
                  <c:v>2429.72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453.48</c:v>
                </c:pt>
                <c:pt idx="2080">
                  <c:v>2196.35</c:v>
                </c:pt>
                <c:pt idx="2081">
                  <c:v>949.58</c:v>
                </c:pt>
                <c:pt idx="2082">
                  <c:v>1624.11</c:v>
                </c:pt>
                <c:pt idx="2083">
                  <c:v>3125.44</c:v>
                </c:pt>
                <c:pt idx="2084">
                  <c:v>119.32</c:v>
                </c:pt>
                <c:pt idx="2085">
                  <c:v>289.37</c:v>
                </c:pt>
                <c:pt idx="2086">
                  <c:v>2764.61</c:v>
                </c:pt>
                <c:pt idx="2087">
                  <c:v>3651.03</c:v>
                </c:pt>
                <c:pt idx="2088">
                  <c:v>3660.48</c:v>
                </c:pt>
                <c:pt idx="2089">
                  <c:v>1368.37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2293.67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</c:v>
                </c:pt>
                <c:pt idx="2097">
                  <c:v>3934.99</c:v>
                </c:pt>
                <c:pt idx="2098">
                  <c:v>6752.63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2077.3</c:v>
                </c:pt>
                <c:pt idx="2104">
                  <c:v>5263.13</c:v>
                </c:pt>
                <c:pt idx="2105">
                  <c:v>2990.36</c:v>
                </c:pt>
                <c:pt idx="2106">
                  <c:v>4790.82</c:v>
                </c:pt>
                <c:pt idx="2107">
                  <c:v>3696.43</c:v>
                </c:pt>
                <c:pt idx="2108">
                  <c:v>2989.64</c:v>
                </c:pt>
                <c:pt idx="2109">
                  <c:v>2997.56</c:v>
                </c:pt>
                <c:pt idx="2110">
                  <c:v>1168.94</c:v>
                </c:pt>
                <c:pt idx="2111">
                  <c:v>4128.63</c:v>
                </c:pt>
                <c:pt idx="2112">
                  <c:v>2724.75</c:v>
                </c:pt>
                <c:pt idx="2113">
                  <c:v>2385.07</c:v>
                </c:pt>
                <c:pt idx="2114">
                  <c:v>2795.32</c:v>
                </c:pt>
                <c:pt idx="2115">
                  <c:v>4543.18</c:v>
                </c:pt>
                <c:pt idx="2116">
                  <c:v>4204.3</c:v>
                </c:pt>
                <c:pt idx="2117">
                  <c:v>1303.18</c:v>
                </c:pt>
                <c:pt idx="2118">
                  <c:v>2289.21</c:v>
                </c:pt>
                <c:pt idx="2119">
                  <c:v>3900.32</c:v>
                </c:pt>
                <c:pt idx="2120">
                  <c:v>1710.28</c:v>
                </c:pt>
                <c:pt idx="2121">
                  <c:v>594.06</c:v>
                </c:pt>
                <c:pt idx="2122">
                  <c:v>1884.62</c:v>
                </c:pt>
                <c:pt idx="2123">
                  <c:v>1596.3</c:v>
                </c:pt>
                <c:pt idx="2124">
                  <c:v>873.12</c:v>
                </c:pt>
                <c:pt idx="2125">
                  <c:v>4253.77</c:v>
                </c:pt>
                <c:pt idx="2126">
                  <c:v>964.87</c:v>
                </c:pt>
                <c:pt idx="2127">
                  <c:v>6401.83</c:v>
                </c:pt>
                <c:pt idx="2128">
                  <c:v>3126.84</c:v>
                </c:pt>
                <c:pt idx="2129">
                  <c:v>3923.57</c:v>
                </c:pt>
                <c:pt idx="2130">
                  <c:v>217.51</c:v>
                </c:pt>
                <c:pt idx="2131">
                  <c:v>3917.47</c:v>
                </c:pt>
                <c:pt idx="2132">
                  <c:v>1433.8</c:v>
                </c:pt>
                <c:pt idx="2133">
                  <c:v>4736.45</c:v>
                </c:pt>
                <c:pt idx="2134">
                  <c:v>5380.68</c:v>
                </c:pt>
                <c:pt idx="2135">
                  <c:v>4700.15</c:v>
                </c:pt>
                <c:pt idx="2136">
                  <c:v>2611.75</c:v>
                </c:pt>
                <c:pt idx="2137">
                  <c:v>5258.12</c:v>
                </c:pt>
                <c:pt idx="2138">
                  <c:v>2009.42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1264.62</c:v>
                </c:pt>
                <c:pt idx="2142">
                  <c:v>1419.5</c:v>
                </c:pt>
                <c:pt idx="2143">
                  <c:v>2346.16</c:v>
                </c:pt>
                <c:pt idx="2144">
                  <c:v>5077.1</c:v>
                </c:pt>
                <c:pt idx="2145">
                  <c:v>2230.22</c:v>
                </c:pt>
                <c:pt idx="2146">
                  <c:v>7129.61</c:v>
                </c:pt>
                <c:pt idx="2147">
                  <c:v>4281.08</c:v>
                </c:pt>
                <c:pt idx="2148">
                  <c:v>4042.69</c:v>
                </c:pt>
                <c:pt idx="2149">
                  <c:v>4268.17</c:v>
                </c:pt>
                <c:pt idx="2150">
                  <c:v>4113.08</c:v>
                </c:pt>
                <c:pt idx="2151">
                  <c:v>2495.43</c:v>
                </c:pt>
                <c:pt idx="2152">
                  <c:v>338.85</c:v>
                </c:pt>
                <c:pt idx="2153">
                  <c:v>1650.61</c:v>
                </c:pt>
                <c:pt idx="2154">
                  <c:v>1797.7</c:v>
                </c:pt>
                <c:pt idx="2155">
                  <c:v>2672.77</c:v>
                </c:pt>
                <c:pt idx="2156">
                  <c:v>2584.95</c:v>
                </c:pt>
                <c:pt idx="2157">
                  <c:v>1779.26</c:v>
                </c:pt>
                <c:pt idx="2158">
                  <c:v>1721.82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</c:v>
                </c:pt>
                <c:pt idx="2163">
                  <c:v>1863.53</c:v>
                </c:pt>
                <c:pt idx="2164">
                  <c:v>5712.51</c:v>
                </c:pt>
                <c:pt idx="2165">
                  <c:v>4828.54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2884.72</c:v>
                </c:pt>
                <c:pt idx="2170">
                  <c:v>3173.95</c:v>
                </c:pt>
                <c:pt idx="2171">
                  <c:v>2088.09</c:v>
                </c:pt>
                <c:pt idx="2172">
                  <c:v>2762.18</c:v>
                </c:pt>
                <c:pt idx="2173">
                  <c:v>451.6</c:v>
                </c:pt>
                <c:pt idx="2174">
                  <c:v>3631.27</c:v>
                </c:pt>
                <c:pt idx="2175">
                  <c:v>3527.78</c:v>
                </c:pt>
                <c:pt idx="2176">
                  <c:v>1765.32</c:v>
                </c:pt>
                <c:pt idx="2177">
                  <c:v>4766.82</c:v>
                </c:pt>
                <c:pt idx="2178">
                  <c:v>6513.3</c:v>
                </c:pt>
                <c:pt idx="2179">
                  <c:v>7123</c:v>
                </c:pt>
                <c:pt idx="2180">
                  <c:v>5144.36</c:v>
                </c:pt>
                <c:pt idx="2181">
                  <c:v>1956.39</c:v>
                </c:pt>
                <c:pt idx="2182">
                  <c:v>5644.17</c:v>
                </c:pt>
                <c:pt idx="2183">
                  <c:v>4735.32</c:v>
                </c:pt>
                <c:pt idx="2184">
                  <c:v>4914.08</c:v>
                </c:pt>
                <c:pt idx="2185">
                  <c:v>6260.31</c:v>
                </c:pt>
                <c:pt idx="2186">
                  <c:v>3823.77</c:v>
                </c:pt>
                <c:pt idx="2187">
                  <c:v>985.77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4139.25</c:v>
                </c:pt>
                <c:pt idx="2191">
                  <c:v>985.47</c:v>
                </c:pt>
                <c:pt idx="2192">
                  <c:v>378.15</c:v>
                </c:pt>
                <c:pt idx="2193">
                  <c:v>1152.9</c:v>
                </c:pt>
                <c:pt idx="2194">
                  <c:v>2644.03</c:v>
                </c:pt>
                <c:pt idx="2195">
                  <c:v>1573.1</c:v>
                </c:pt>
                <c:pt idx="2196">
                  <c:v>6291.68</c:v>
                </c:pt>
                <c:pt idx="2197">
                  <c:v>5090.61</c:v>
                </c:pt>
                <c:pt idx="2198">
                  <c:v>3469.05</c:v>
                </c:pt>
                <c:pt idx="2199">
                  <c:v>3346.58</c:v>
                </c:pt>
                <c:pt idx="2200">
                  <c:v>1781.91</c:v>
                </c:pt>
                <c:pt idx="2201">
                  <c:v>1464.66</c:v>
                </c:pt>
                <c:pt idx="2202">
                  <c:v>3604.14</c:v>
                </c:pt>
                <c:pt idx="2203">
                  <c:v>2177.68</c:v>
                </c:pt>
                <c:pt idx="2204">
                  <c:v>445.21</c:v>
                </c:pt>
                <c:pt idx="2205">
                  <c:v>4888.71</c:v>
                </c:pt>
                <c:pt idx="2206">
                  <c:v>753.26</c:v>
                </c:pt>
                <c:pt idx="2207">
                  <c:v>2722.72</c:v>
                </c:pt>
                <c:pt idx="2208">
                  <c:v>4212.47</c:v>
                </c:pt>
                <c:pt idx="2209">
                  <c:v>2328.51</c:v>
                </c:pt>
                <c:pt idx="2210">
                  <c:v>327.23</c:v>
                </c:pt>
                <c:pt idx="2211">
                  <c:v>1644.61</c:v>
                </c:pt>
                <c:pt idx="2212">
                  <c:v>3905.42</c:v>
                </c:pt>
                <c:pt idx="2213">
                  <c:v>2743.56</c:v>
                </c:pt>
                <c:pt idx="2214">
                  <c:v>3493.02</c:v>
                </c:pt>
                <c:pt idx="2215">
                  <c:v>2129.07</c:v>
                </c:pt>
                <c:pt idx="2216">
                  <c:v>4651.26</c:v>
                </c:pt>
                <c:pt idx="2217">
                  <c:v>3821.27</c:v>
                </c:pt>
                <c:pt idx="2218">
                  <c:v>3538.42</c:v>
                </c:pt>
                <c:pt idx="2219">
                  <c:v>1041.01</c:v>
                </c:pt>
                <c:pt idx="2220">
                  <c:v>3512.1</c:v>
                </c:pt>
                <c:pt idx="2221">
                  <c:v>3121.7</c:v>
                </c:pt>
                <c:pt idx="2222">
                  <c:v>2168.4</c:v>
                </c:pt>
                <c:pt idx="2223">
                  <c:v>1425.27</c:v>
                </c:pt>
                <c:pt idx="2224">
                  <c:v>2114.24</c:v>
                </c:pt>
                <c:pt idx="2225">
                  <c:v>3119.58</c:v>
                </c:pt>
                <c:pt idx="2226">
                  <c:v>2685.1</c:v>
                </c:pt>
                <c:pt idx="2227">
                  <c:v>2198.56</c:v>
                </c:pt>
                <c:pt idx="2228">
                  <c:v>2332.59</c:v>
                </c:pt>
                <c:pt idx="2229">
                  <c:v>1719.16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6128.3</c:v>
                </c:pt>
                <c:pt idx="2236">
                  <c:v>1454.39</c:v>
                </c:pt>
                <c:pt idx="2237">
                  <c:v>898.82</c:v>
                </c:pt>
                <c:pt idx="2238">
                  <c:v>1115.15</c:v>
                </c:pt>
                <c:pt idx="2239">
                  <c:v>1796</c:v>
                </c:pt>
                <c:pt idx="2240">
                  <c:v>3320.78</c:v>
                </c:pt>
                <c:pt idx="2241">
                  <c:v>2217.49</c:v>
                </c:pt>
                <c:pt idx="2242">
                  <c:v>4957.3</c:v>
                </c:pt>
                <c:pt idx="2243">
                  <c:v>3914.5</c:v>
                </c:pt>
                <c:pt idx="2244">
                  <c:v>2057.46</c:v>
                </c:pt>
                <c:pt idx="2245">
                  <c:v>1074.88</c:v>
                </c:pt>
                <c:pt idx="2246">
                  <c:v>2338.45</c:v>
                </c:pt>
                <c:pt idx="2247">
                  <c:v>1567.57</c:v>
                </c:pt>
                <c:pt idx="2248">
                  <c:v>1783.37</c:v>
                </c:pt>
                <c:pt idx="2249">
                  <c:v>2318.89</c:v>
                </c:pt>
                <c:pt idx="2250">
                  <c:v>1458.7</c:v>
                </c:pt>
                <c:pt idx="2251">
                  <c:v>1461</c:v>
                </c:pt>
                <c:pt idx="2252">
                  <c:v>4193.32</c:v>
                </c:pt>
                <c:pt idx="2253">
                  <c:v>3881.78</c:v>
                </c:pt>
                <c:pt idx="2254">
                  <c:v>2600.49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3371.48</c:v>
                </c:pt>
                <c:pt idx="2259">
                  <c:v>2557.62</c:v>
                </c:pt>
                <c:pt idx="2260">
                  <c:v>1988.76</c:v>
                </c:pt>
                <c:pt idx="2261">
                  <c:v>4169.83</c:v>
                </c:pt>
                <c:pt idx="2262">
                  <c:v>1799.9</c:v>
                </c:pt>
                <c:pt idx="2263">
                  <c:v>4473.32</c:v>
                </c:pt>
                <c:pt idx="2264">
                  <c:v>5404.64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2795.34</c:v>
                </c:pt>
                <c:pt idx="2269">
                  <c:v>35.74</c:v>
                </c:pt>
                <c:pt idx="2270">
                  <c:v>5688.29</c:v>
                </c:pt>
                <c:pt idx="2271">
                  <c:v>2304.77</c:v>
                </c:pt>
                <c:pt idx="2272">
                  <c:v>2713.72</c:v>
                </c:pt>
                <c:pt idx="2273">
                  <c:v>279.78</c:v>
                </c:pt>
                <c:pt idx="2274">
                  <c:v>4008.76</c:v>
                </c:pt>
                <c:pt idx="2275">
                  <c:v>1702.53</c:v>
                </c:pt>
                <c:pt idx="2276">
                  <c:v>3626.7</c:v>
                </c:pt>
                <c:pt idx="2277">
                  <c:v>3131.51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1796.29</c:v>
                </c:pt>
                <c:pt idx="2281">
                  <c:v>2878.73</c:v>
                </c:pt>
                <c:pt idx="2282">
                  <c:v>273.7</c:v>
                </c:pt>
                <c:pt idx="2283">
                  <c:v>4438.47</c:v>
                </c:pt>
                <c:pt idx="2284">
                  <c:v>2224.75</c:v>
                </c:pt>
                <c:pt idx="2285">
                  <c:v>4225.77</c:v>
                </c:pt>
                <c:pt idx="2286">
                  <c:v>198.22</c:v>
                </c:pt>
                <c:pt idx="2287">
                  <c:v>4768.85</c:v>
                </c:pt>
                <c:pt idx="2288">
                  <c:v>1410.53</c:v>
                </c:pt>
                <c:pt idx="2289">
                  <c:v>5050.26</c:v>
                </c:pt>
                <c:pt idx="2290">
                  <c:v>3690.26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3142.75</c:v>
                </c:pt>
                <c:pt idx="2295">
                  <c:v>2812.11</c:v>
                </c:pt>
                <c:pt idx="2296">
                  <c:v>4704.92</c:v>
                </c:pt>
                <c:pt idx="2297">
                  <c:v>2611.15</c:v>
                </c:pt>
                <c:pt idx="2298">
                  <c:v>969.62</c:v>
                </c:pt>
                <c:pt idx="2299">
                  <c:v>4121.78</c:v>
                </c:pt>
                <c:pt idx="2300">
                  <c:v>3135.34</c:v>
                </c:pt>
                <c:pt idx="2301">
                  <c:v>2513.78</c:v>
                </c:pt>
                <c:pt idx="2302">
                  <c:v>3887.07</c:v>
                </c:pt>
                <c:pt idx="2303">
                  <c:v>5077.97</c:v>
                </c:pt>
                <c:pt idx="2304">
                  <c:v>7161.99</c:v>
                </c:pt>
                <c:pt idx="2305">
                  <c:v>4022.41</c:v>
                </c:pt>
                <c:pt idx="2306">
                  <c:v>4460.12</c:v>
                </c:pt>
                <c:pt idx="2307">
                  <c:v>3280.61</c:v>
                </c:pt>
                <c:pt idx="2308">
                  <c:v>2842.47</c:v>
                </c:pt>
                <c:pt idx="2309">
                  <c:v>2355.76</c:v>
                </c:pt>
                <c:pt idx="2310">
                  <c:v>600.76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3627.48</c:v>
                </c:pt>
                <c:pt idx="2314">
                  <c:v>4564.9</c:v>
                </c:pt>
                <c:pt idx="2315">
                  <c:v>1690.96</c:v>
                </c:pt>
                <c:pt idx="2316">
                  <c:v>3183.53</c:v>
                </c:pt>
                <c:pt idx="2317">
                  <c:v>2585.15</c:v>
                </c:pt>
                <c:pt idx="2318">
                  <c:v>1959.79</c:v>
                </c:pt>
                <c:pt idx="2319">
                  <c:v>1322.22</c:v>
                </c:pt>
                <c:pt idx="2320">
                  <c:v>2178.83</c:v>
                </c:pt>
                <c:pt idx="2321">
                  <c:v>309.81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2276.9</c:v>
                </c:pt>
                <c:pt idx="2325">
                  <c:v>1203.34</c:v>
                </c:pt>
                <c:pt idx="2326">
                  <c:v>3707.24</c:v>
                </c:pt>
                <c:pt idx="2327">
                  <c:v>651.64</c:v>
                </c:pt>
                <c:pt idx="2328">
                  <c:v>2113.9</c:v>
                </c:pt>
                <c:pt idx="2329">
                  <c:v>1315.76</c:v>
                </c:pt>
                <c:pt idx="2330">
                  <c:v>4112.98</c:v>
                </c:pt>
                <c:pt idx="2331">
                  <c:v>5853.82</c:v>
                </c:pt>
                <c:pt idx="2332">
                  <c:v>398.43</c:v>
                </c:pt>
                <c:pt idx="2333">
                  <c:v>3574.31</c:v>
                </c:pt>
                <c:pt idx="2334">
                  <c:v>3960.56</c:v>
                </c:pt>
                <c:pt idx="2335">
                  <c:v>4585.4</c:v>
                </c:pt>
                <c:pt idx="2336">
                  <c:v>4952.23</c:v>
                </c:pt>
                <c:pt idx="2337">
                  <c:v>1647.51</c:v>
                </c:pt>
                <c:pt idx="2338">
                  <c:v>3275.66</c:v>
                </c:pt>
                <c:pt idx="2339">
                  <c:v>2605.09</c:v>
                </c:pt>
                <c:pt idx="2340">
                  <c:v>4609.14</c:v>
                </c:pt>
                <c:pt idx="2341">
                  <c:v>3315.32</c:v>
                </c:pt>
                <c:pt idx="2342">
                  <c:v>5640.43</c:v>
                </c:pt>
                <c:pt idx="2343">
                  <c:v>831.67</c:v>
                </c:pt>
                <c:pt idx="2344">
                  <c:v>2500.26</c:v>
                </c:pt>
                <c:pt idx="2345">
                  <c:v>766.32</c:v>
                </c:pt>
                <c:pt idx="2346">
                  <c:v>4068.23</c:v>
                </c:pt>
                <c:pt idx="2347">
                  <c:v>1279.4</c:v>
                </c:pt>
                <c:pt idx="2348">
                  <c:v>4842.52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</c:v>
                </c:pt>
                <c:pt idx="2354">
                  <c:v>2688.57</c:v>
                </c:pt>
                <c:pt idx="2355">
                  <c:v>4962.2</c:v>
                </c:pt>
                <c:pt idx="2356">
                  <c:v>4178.45</c:v>
                </c:pt>
                <c:pt idx="2357">
                  <c:v>959.32</c:v>
                </c:pt>
                <c:pt idx="2358">
                  <c:v>3222.99</c:v>
                </c:pt>
                <c:pt idx="2359">
                  <c:v>4826.5</c:v>
                </c:pt>
                <c:pt idx="2360">
                  <c:v>2411.63</c:v>
                </c:pt>
                <c:pt idx="2361">
                  <c:v>2554.42</c:v>
                </c:pt>
                <c:pt idx="2362">
                  <c:v>4188.12</c:v>
                </c:pt>
                <c:pt idx="2363">
                  <c:v>4675.97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</c:v>
                </c:pt>
                <c:pt idx="2367">
                  <c:v>3031.18</c:v>
                </c:pt>
                <c:pt idx="2368">
                  <c:v>2381.74</c:v>
                </c:pt>
                <c:pt idx="2369">
                  <c:v>5300.04</c:v>
                </c:pt>
                <c:pt idx="2370">
                  <c:v>5641.47</c:v>
                </c:pt>
                <c:pt idx="2371">
                  <c:v>1920.43</c:v>
                </c:pt>
                <c:pt idx="2372">
                  <c:v>4707.55</c:v>
                </c:pt>
                <c:pt idx="2373">
                  <c:v>2777.48</c:v>
                </c:pt>
                <c:pt idx="2374">
                  <c:v>8252.73</c:v>
                </c:pt>
                <c:pt idx="2375">
                  <c:v>4015.95</c:v>
                </c:pt>
                <c:pt idx="2376">
                  <c:v>2731.88</c:v>
                </c:pt>
                <c:pt idx="2377">
                  <c:v>1301.43</c:v>
                </c:pt>
                <c:pt idx="2378">
                  <c:v>5876.07</c:v>
                </c:pt>
                <c:pt idx="2379">
                  <c:v>3796.7</c:v>
                </c:pt>
                <c:pt idx="2380">
                  <c:v>4797.13</c:v>
                </c:pt>
                <c:pt idx="2381">
                  <c:v>5453.86</c:v>
                </c:pt>
                <c:pt idx="2382">
                  <c:v>147.83</c:v>
                </c:pt>
                <c:pt idx="2383">
                  <c:v>5387.65</c:v>
                </c:pt>
                <c:pt idx="2384">
                  <c:v>1030.19</c:v>
                </c:pt>
                <c:pt idx="2385">
                  <c:v>4636.58</c:v>
                </c:pt>
                <c:pt idx="2386">
                  <c:v>5862.45</c:v>
                </c:pt>
                <c:pt idx="2387">
                  <c:v>1547.88</c:v>
                </c:pt>
                <c:pt idx="2388">
                  <c:v>192.97</c:v>
                </c:pt>
                <c:pt idx="2389">
                  <c:v>745.94</c:v>
                </c:pt>
                <c:pt idx="2390">
                  <c:v>57.73</c:v>
                </c:pt>
                <c:pt idx="2391">
                  <c:v>2198.08</c:v>
                </c:pt>
                <c:pt idx="2392">
                  <c:v>4002.32</c:v>
                </c:pt>
                <c:pt idx="2393">
                  <c:v>746.2</c:v>
                </c:pt>
                <c:pt idx="2394">
                  <c:v>2724.93</c:v>
                </c:pt>
                <c:pt idx="2395">
                  <c:v>5205.75</c:v>
                </c:pt>
                <c:pt idx="2396">
                  <c:v>5804.28</c:v>
                </c:pt>
                <c:pt idx="2397">
                  <c:v>788.28</c:v>
                </c:pt>
                <c:pt idx="2398">
                  <c:v>965.85</c:v>
                </c:pt>
                <c:pt idx="2399">
                  <c:v>2978.25</c:v>
                </c:pt>
                <c:pt idx="2400">
                  <c:v>1853.86</c:v>
                </c:pt>
                <c:pt idx="2401">
                  <c:v>1341.22</c:v>
                </c:pt>
                <c:pt idx="2402">
                  <c:v>1792.39</c:v>
                </c:pt>
                <c:pt idx="2403">
                  <c:v>2824.16</c:v>
                </c:pt>
                <c:pt idx="2404">
                  <c:v>3077.56</c:v>
                </c:pt>
                <c:pt idx="2405">
                  <c:v>3695.73</c:v>
                </c:pt>
                <c:pt idx="2406">
                  <c:v>3483.39</c:v>
                </c:pt>
                <c:pt idx="2407">
                  <c:v>3903.57</c:v>
                </c:pt>
                <c:pt idx="2408">
                  <c:v>4523.23</c:v>
                </c:pt>
                <c:pt idx="2409">
                  <c:v>1757.48</c:v>
                </c:pt>
                <c:pt idx="2410">
                  <c:v>1844.88</c:v>
                </c:pt>
                <c:pt idx="2411">
                  <c:v>300.09</c:v>
                </c:pt>
                <c:pt idx="2412">
                  <c:v>451.65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</c:v>
                </c:pt>
                <c:pt idx="2417">
                  <c:v>2606.6</c:v>
                </c:pt>
                <c:pt idx="2418">
                  <c:v>50.66</c:v>
                </c:pt>
                <c:pt idx="2419">
                  <c:v>2446.2</c:v>
                </c:pt>
                <c:pt idx="2420">
                  <c:v>3921.82</c:v>
                </c:pt>
                <c:pt idx="2421">
                  <c:v>3721.5</c:v>
                </c:pt>
                <c:pt idx="2422">
                  <c:v>4388.13</c:v>
                </c:pt>
                <c:pt idx="2423">
                  <c:v>6011.3</c:v>
                </c:pt>
                <c:pt idx="2424">
                  <c:v>2883.65</c:v>
                </c:pt>
                <c:pt idx="2425">
                  <c:v>2664.71</c:v>
                </c:pt>
                <c:pt idx="2426">
                  <c:v>167.63</c:v>
                </c:pt>
                <c:pt idx="2427">
                  <c:v>2073.65</c:v>
                </c:pt>
                <c:pt idx="2428">
                  <c:v>5108.66</c:v>
                </c:pt>
                <c:pt idx="2429">
                  <c:v>6874.53</c:v>
                </c:pt>
                <c:pt idx="2430">
                  <c:v>2656.67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</c:v>
                </c:pt>
                <c:pt idx="2439">
                  <c:v>3270.22</c:v>
                </c:pt>
                <c:pt idx="2440">
                  <c:v>2205.8</c:v>
                </c:pt>
                <c:pt idx="2441">
                  <c:v>5417.47</c:v>
                </c:pt>
                <c:pt idx="2442">
                  <c:v>3068.18</c:v>
                </c:pt>
                <c:pt idx="2443">
                  <c:v>2580.59</c:v>
                </c:pt>
                <c:pt idx="2444">
                  <c:v>3150.38</c:v>
                </c:pt>
                <c:pt idx="2445">
                  <c:v>2365.93</c:v>
                </c:pt>
                <c:pt idx="2446">
                  <c:v>1602.82</c:v>
                </c:pt>
                <c:pt idx="2447">
                  <c:v>1147.86</c:v>
                </c:pt>
                <c:pt idx="2448">
                  <c:v>2587.8</c:v>
                </c:pt>
                <c:pt idx="2449">
                  <c:v>6272.21</c:v>
                </c:pt>
                <c:pt idx="2450">
                  <c:v>4737.68</c:v>
                </c:pt>
                <c:pt idx="2451">
                  <c:v>2439.35</c:v>
                </c:pt>
                <c:pt idx="2452">
                  <c:v>2757.23</c:v>
                </c:pt>
                <c:pt idx="2453">
                  <c:v>7756.79</c:v>
                </c:pt>
                <c:pt idx="2454">
                  <c:v>4737.3</c:v>
                </c:pt>
                <c:pt idx="2455">
                  <c:v>1204.26</c:v>
                </c:pt>
                <c:pt idx="2456">
                  <c:v>2067.47</c:v>
                </c:pt>
                <c:pt idx="2457">
                  <c:v>3506.54</c:v>
                </c:pt>
                <c:pt idx="2458">
                  <c:v>5972.62</c:v>
                </c:pt>
                <c:pt idx="2459">
                  <c:v>7817.1</c:v>
                </c:pt>
                <c:pt idx="2460">
                  <c:v>4384.09</c:v>
                </c:pt>
                <c:pt idx="2461">
                  <c:v>1576.82</c:v>
                </c:pt>
                <c:pt idx="2462">
                  <c:v>1961.79</c:v>
                </c:pt>
                <c:pt idx="2463">
                  <c:v>6900.79</c:v>
                </c:pt>
                <c:pt idx="2464">
                  <c:v>5796.21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</c:v>
                </c:pt>
                <c:pt idx="2469">
                  <c:v>4958.1</c:v>
                </c:pt>
                <c:pt idx="2470">
                  <c:v>6245.25</c:v>
                </c:pt>
                <c:pt idx="2471">
                  <c:v>7493.23</c:v>
                </c:pt>
                <c:pt idx="2472">
                  <c:v>802.26</c:v>
                </c:pt>
                <c:pt idx="2473">
                  <c:v>2231.5</c:v>
                </c:pt>
                <c:pt idx="2474">
                  <c:v>1732.26</c:v>
                </c:pt>
                <c:pt idx="2475">
                  <c:v>3382.4</c:v>
                </c:pt>
                <c:pt idx="2476">
                  <c:v>3836.24</c:v>
                </c:pt>
                <c:pt idx="2477">
                  <c:v>1400.83</c:v>
                </c:pt>
                <c:pt idx="2478">
                  <c:v>969.65</c:v>
                </c:pt>
                <c:pt idx="2479">
                  <c:v>2143.01</c:v>
                </c:pt>
                <c:pt idx="2480">
                  <c:v>953.05</c:v>
                </c:pt>
                <c:pt idx="2481">
                  <c:v>1185.85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1474.39</c:v>
                </c:pt>
                <c:pt idx="2486">
                  <c:v>1588.9</c:v>
                </c:pt>
                <c:pt idx="2487">
                  <c:v>8437.43</c:v>
                </c:pt>
                <c:pt idx="2488">
                  <c:v>2303</c:v>
                </c:pt>
                <c:pt idx="2489">
                  <c:v>3632.29</c:v>
                </c:pt>
                <c:pt idx="2490">
                  <c:v>2232.78</c:v>
                </c:pt>
                <c:pt idx="2491">
                  <c:v>707.56</c:v>
                </c:pt>
                <c:pt idx="2492">
                  <c:v>2981.39</c:v>
                </c:pt>
                <c:pt idx="2493">
                  <c:v>3423.2</c:v>
                </c:pt>
                <c:pt idx="2494">
                  <c:v>2160.75</c:v>
                </c:pt>
                <c:pt idx="2495">
                  <c:v>766.42</c:v>
                </c:pt>
                <c:pt idx="2496">
                  <c:v>1813.87</c:v>
                </c:pt>
                <c:pt idx="2497">
                  <c:v>2014.63</c:v>
                </c:pt>
                <c:pt idx="2498">
                  <c:v>2609.51</c:v>
                </c:pt>
                <c:pt idx="2499">
                  <c:v>3270.94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</c:v>
                </c:pt>
                <c:pt idx="2504">
                  <c:v>3812.53</c:v>
                </c:pt>
                <c:pt idx="2505">
                  <c:v>5681.3</c:v>
                </c:pt>
                <c:pt idx="2506">
                  <c:v>2152.69</c:v>
                </c:pt>
                <c:pt idx="2507">
                  <c:v>1594.34</c:v>
                </c:pt>
                <c:pt idx="2508">
                  <c:v>3831.16</c:v>
                </c:pt>
                <c:pt idx="2509">
                  <c:v>1853.3</c:v>
                </c:pt>
                <c:pt idx="2510">
                  <c:v>2628.42</c:v>
                </c:pt>
                <c:pt idx="2511">
                  <c:v>825.25</c:v>
                </c:pt>
                <c:pt idx="2512">
                  <c:v>2945.85</c:v>
                </c:pt>
                <c:pt idx="2513">
                  <c:v>4636.72</c:v>
                </c:pt>
                <c:pt idx="2514">
                  <c:v>456.63</c:v>
                </c:pt>
                <c:pt idx="2515">
                  <c:v>2283.55</c:v>
                </c:pt>
                <c:pt idx="2516">
                  <c:v>2105.39</c:v>
                </c:pt>
                <c:pt idx="2517">
                  <c:v>2744.89</c:v>
                </c:pt>
                <c:pt idx="2518">
                  <c:v>4572.03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</c:v>
                </c:pt>
                <c:pt idx="2522">
                  <c:v>4600.01</c:v>
                </c:pt>
                <c:pt idx="2523">
                  <c:v>4870.35</c:v>
                </c:pt>
                <c:pt idx="2524">
                  <c:v>4083.33</c:v>
                </c:pt>
                <c:pt idx="2525">
                  <c:v>1691.11</c:v>
                </c:pt>
                <c:pt idx="2526">
                  <c:v>3162.37</c:v>
                </c:pt>
                <c:pt idx="2527">
                  <c:v>17.87</c:v>
                </c:pt>
                <c:pt idx="2528">
                  <c:v>1710.62</c:v>
                </c:pt>
                <c:pt idx="2529">
                  <c:v>1900.93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6157.03</c:v>
                </c:pt>
                <c:pt idx="2533">
                  <c:v>5949.92</c:v>
                </c:pt>
                <c:pt idx="2534">
                  <c:v>2862.41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4303.86</c:v>
                </c:pt>
                <c:pt idx="2539">
                  <c:v>3044.8</c:v>
                </c:pt>
                <c:pt idx="2540">
                  <c:v>1970.78</c:v>
                </c:pt>
                <c:pt idx="2541">
                  <c:v>974.54</c:v>
                </c:pt>
                <c:pt idx="2542">
                  <c:v>703.83</c:v>
                </c:pt>
                <c:pt idx="2543">
                  <c:v>6085.99</c:v>
                </c:pt>
                <c:pt idx="2544">
                  <c:v>2211.56</c:v>
                </c:pt>
                <c:pt idx="2545">
                  <c:v>3128.27</c:v>
                </c:pt>
                <c:pt idx="2546">
                  <c:v>2445.3</c:v>
                </c:pt>
                <c:pt idx="2547">
                  <c:v>4292.35</c:v>
                </c:pt>
                <c:pt idx="2548">
                  <c:v>2686.12</c:v>
                </c:pt>
                <c:pt idx="2549">
                  <c:v>2883.96</c:v>
                </c:pt>
                <c:pt idx="2550">
                  <c:v>5495.54</c:v>
                </c:pt>
                <c:pt idx="2551">
                  <c:v>419.68</c:v>
                </c:pt>
                <c:pt idx="2552">
                  <c:v>4540.47</c:v>
                </c:pt>
                <c:pt idx="2553">
                  <c:v>2907.42</c:v>
                </c:pt>
                <c:pt idx="2554">
                  <c:v>2187.2</c:v>
                </c:pt>
                <c:pt idx="2555">
                  <c:v>5595.44</c:v>
                </c:pt>
                <c:pt idx="2556">
                  <c:v>4283.02</c:v>
                </c:pt>
                <c:pt idx="2557">
                  <c:v>3848.22</c:v>
                </c:pt>
                <c:pt idx="2558">
                  <c:v>1715.61</c:v>
                </c:pt>
                <c:pt idx="2559">
                  <c:v>1144.35</c:v>
                </c:pt>
                <c:pt idx="2560">
                  <c:v>7496.36</c:v>
                </c:pt>
                <c:pt idx="2561">
                  <c:v>3154.78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3935.08</c:v>
                </c:pt>
                <c:pt idx="2565">
                  <c:v>4420.45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</c:v>
                </c:pt>
                <c:pt idx="2569">
                  <c:v>6049.59</c:v>
                </c:pt>
                <c:pt idx="2570">
                  <c:v>2118</c:v>
                </c:pt>
                <c:pt idx="2571">
                  <c:v>2522.18</c:v>
                </c:pt>
                <c:pt idx="2572">
                  <c:v>2095.22</c:v>
                </c:pt>
                <c:pt idx="2573">
                  <c:v>1955.78</c:v>
                </c:pt>
                <c:pt idx="2574">
                  <c:v>788.5</c:v>
                </c:pt>
                <c:pt idx="2575">
                  <c:v>5690.45</c:v>
                </c:pt>
                <c:pt idx="2576">
                  <c:v>3541.7</c:v>
                </c:pt>
                <c:pt idx="2577">
                  <c:v>2912.81</c:v>
                </c:pt>
                <c:pt idx="2578">
                  <c:v>2652.07</c:v>
                </c:pt>
                <c:pt idx="2579">
                  <c:v>2208.24</c:v>
                </c:pt>
                <c:pt idx="2580">
                  <c:v>3498.11</c:v>
                </c:pt>
                <c:pt idx="2581">
                  <c:v>1145.04</c:v>
                </c:pt>
                <c:pt idx="2582">
                  <c:v>4776.43</c:v>
                </c:pt>
                <c:pt idx="2583">
                  <c:v>3493.49</c:v>
                </c:pt>
                <c:pt idx="2584">
                  <c:v>3494.16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6490.3</c:v>
                </c:pt>
                <c:pt idx="2588">
                  <c:v>937.82</c:v>
                </c:pt>
                <c:pt idx="2589">
                  <c:v>4895.55</c:v>
                </c:pt>
                <c:pt idx="2590">
                  <c:v>4631.38</c:v>
                </c:pt>
                <c:pt idx="2591">
                  <c:v>3854.79</c:v>
                </c:pt>
                <c:pt idx="2592">
                  <c:v>4017.66</c:v>
                </c:pt>
                <c:pt idx="2593">
                  <c:v>3931.13</c:v>
                </c:pt>
                <c:pt idx="2594">
                  <c:v>2866.09</c:v>
                </c:pt>
                <c:pt idx="2595">
                  <c:v>3233.77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1943.51</c:v>
                </c:pt>
                <c:pt idx="2603">
                  <c:v>1553.46</c:v>
                </c:pt>
                <c:pt idx="2604">
                  <c:v>2569.94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</c:v>
                </c:pt>
                <c:pt idx="2608">
                  <c:v>2848.79</c:v>
                </c:pt>
                <c:pt idx="2609">
                  <c:v>3002.51</c:v>
                </c:pt>
                <c:pt idx="2610">
                  <c:v>5517.12</c:v>
                </c:pt>
                <c:pt idx="2611">
                  <c:v>6417.95</c:v>
                </c:pt>
                <c:pt idx="2612">
                  <c:v>6814.22</c:v>
                </c:pt>
                <c:pt idx="2613">
                  <c:v>3007.93</c:v>
                </c:pt>
                <c:pt idx="2614">
                  <c:v>2659.57</c:v>
                </c:pt>
                <c:pt idx="2615">
                  <c:v>4919.55</c:v>
                </c:pt>
                <c:pt idx="2616">
                  <c:v>3235.99</c:v>
                </c:pt>
                <c:pt idx="2617">
                  <c:v>3800.03</c:v>
                </c:pt>
                <c:pt idx="2618">
                  <c:v>3633.61</c:v>
                </c:pt>
                <c:pt idx="2619">
                  <c:v>2083.56</c:v>
                </c:pt>
                <c:pt idx="2620">
                  <c:v>1764.47</c:v>
                </c:pt>
                <c:pt idx="2621">
                  <c:v>2023.95</c:v>
                </c:pt>
                <c:pt idx="2622">
                  <c:v>4375.27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3679</c:v>
                </c:pt>
                <c:pt idx="2629">
                  <c:v>798.28</c:v>
                </c:pt>
                <c:pt idx="2630">
                  <c:v>5178.56</c:v>
                </c:pt>
                <c:pt idx="2631">
                  <c:v>407.96</c:v>
                </c:pt>
                <c:pt idx="2632">
                  <c:v>11222.65</c:v>
                </c:pt>
                <c:pt idx="2633">
                  <c:v>4047.25</c:v>
                </c:pt>
                <c:pt idx="2634">
                  <c:v>3676.22</c:v>
                </c:pt>
                <c:pt idx="2635">
                  <c:v>4246.56</c:v>
                </c:pt>
                <c:pt idx="2636">
                  <c:v>2661.43</c:v>
                </c:pt>
                <c:pt idx="2637">
                  <c:v>1915.87</c:v>
                </c:pt>
                <c:pt idx="2638">
                  <c:v>348.09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</c:v>
                </c:pt>
                <c:pt idx="2643">
                  <c:v>4384.85</c:v>
                </c:pt>
                <c:pt idx="2644">
                  <c:v>3870.96</c:v>
                </c:pt>
                <c:pt idx="2645">
                  <c:v>2394.82</c:v>
                </c:pt>
                <c:pt idx="2646">
                  <c:v>6148.63</c:v>
                </c:pt>
                <c:pt idx="2647">
                  <c:v>5319.91</c:v>
                </c:pt>
                <c:pt idx="2648">
                  <c:v>7365.48</c:v>
                </c:pt>
                <c:pt idx="2649">
                  <c:v>5504.95</c:v>
                </c:pt>
                <c:pt idx="2650">
                  <c:v>4527.94</c:v>
                </c:pt>
                <c:pt idx="2651">
                  <c:v>4142.75</c:v>
                </c:pt>
                <c:pt idx="2652">
                  <c:v>2648.85</c:v>
                </c:pt>
                <c:pt idx="2653">
                  <c:v>1329.09</c:v>
                </c:pt>
                <c:pt idx="2654">
                  <c:v>8143.93</c:v>
                </c:pt>
                <c:pt idx="2655">
                  <c:v>3638.75</c:v>
                </c:pt>
                <c:pt idx="2656">
                  <c:v>6500.3</c:v>
                </c:pt>
                <c:pt idx="2657">
                  <c:v>2037.02</c:v>
                </c:pt>
                <c:pt idx="2658">
                  <c:v>3303.71</c:v>
                </c:pt>
                <c:pt idx="2659">
                  <c:v>3383.62</c:v>
                </c:pt>
                <c:pt idx="2660">
                  <c:v>1424.82</c:v>
                </c:pt>
                <c:pt idx="2661">
                  <c:v>2515.43</c:v>
                </c:pt>
                <c:pt idx="2662">
                  <c:v>1542.41</c:v>
                </c:pt>
                <c:pt idx="2663">
                  <c:v>1280.07</c:v>
                </c:pt>
                <c:pt idx="2664">
                  <c:v>1311.39</c:v>
                </c:pt>
                <c:pt idx="2665">
                  <c:v>3015.83</c:v>
                </c:pt>
                <c:pt idx="2666">
                  <c:v>2415.16</c:v>
                </c:pt>
                <c:pt idx="2667">
                  <c:v>1142.54</c:v>
                </c:pt>
                <c:pt idx="2668">
                  <c:v>3478.14</c:v>
                </c:pt>
                <c:pt idx="2669">
                  <c:v>2643.24</c:v>
                </c:pt>
                <c:pt idx="2670">
                  <c:v>2943.88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</c:v>
                </c:pt>
                <c:pt idx="2674">
                  <c:v>3560.18</c:v>
                </c:pt>
                <c:pt idx="2675">
                  <c:v>2561.48</c:v>
                </c:pt>
                <c:pt idx="2676">
                  <c:v>3092.62</c:v>
                </c:pt>
                <c:pt idx="2677">
                  <c:v>4760.68</c:v>
                </c:pt>
                <c:pt idx="2678">
                  <c:v>6337.4</c:v>
                </c:pt>
                <c:pt idx="2679">
                  <c:v>3039.47</c:v>
                </c:pt>
                <c:pt idx="2680">
                  <c:v>6119.73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</c:v>
                </c:pt>
                <c:pt idx="2685">
                  <c:v>3088.92</c:v>
                </c:pt>
                <c:pt idx="2686">
                  <c:v>854.24</c:v>
                </c:pt>
                <c:pt idx="2687">
                  <c:v>2772.31</c:v>
                </c:pt>
                <c:pt idx="2688">
                  <c:v>1536.9</c:v>
                </c:pt>
                <c:pt idx="2689">
                  <c:v>8104.58</c:v>
                </c:pt>
                <c:pt idx="2690">
                  <c:v>4142.87</c:v>
                </c:pt>
                <c:pt idx="2691">
                  <c:v>4623.16</c:v>
                </c:pt>
                <c:pt idx="2692">
                  <c:v>3987.65</c:v>
                </c:pt>
                <c:pt idx="2693">
                  <c:v>1757.44</c:v>
                </c:pt>
                <c:pt idx="2694">
                  <c:v>1652.12</c:v>
                </c:pt>
                <c:pt idx="2695">
                  <c:v>4863.47</c:v>
                </c:pt>
                <c:pt idx="2696">
                  <c:v>7613.27</c:v>
                </c:pt>
                <c:pt idx="2697">
                  <c:v>3679.59</c:v>
                </c:pt>
                <c:pt idx="2698">
                  <c:v>513.58</c:v>
                </c:pt>
                <c:pt idx="2699">
                  <c:v>5470.7</c:v>
                </c:pt>
                <c:pt idx="2700">
                  <c:v>1343.61</c:v>
                </c:pt>
                <c:pt idx="2701">
                  <c:v>1323.22</c:v>
                </c:pt>
                <c:pt idx="2702">
                  <c:v>1879.32</c:v>
                </c:pt>
                <c:pt idx="2703">
                  <c:v>2115.35</c:v>
                </c:pt>
                <c:pt idx="2704">
                  <c:v>977.41</c:v>
                </c:pt>
                <c:pt idx="2705">
                  <c:v>2814.87</c:v>
                </c:pt>
                <c:pt idx="2706">
                  <c:v>4116.13</c:v>
                </c:pt>
                <c:pt idx="2707">
                  <c:v>755.3</c:v>
                </c:pt>
                <c:pt idx="2708">
                  <c:v>1252.46</c:v>
                </c:pt>
                <c:pt idx="2709">
                  <c:v>3221.81</c:v>
                </c:pt>
                <c:pt idx="2710">
                  <c:v>1036.05</c:v>
                </c:pt>
                <c:pt idx="2711">
                  <c:v>4465.46</c:v>
                </c:pt>
                <c:pt idx="2712">
                  <c:v>3783.3</c:v>
                </c:pt>
                <c:pt idx="2713">
                  <c:v>1101.08</c:v>
                </c:pt>
                <c:pt idx="2714">
                  <c:v>902.04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</c:v>
                </c:pt>
                <c:pt idx="2719">
                  <c:v>353.35</c:v>
                </c:pt>
                <c:pt idx="2720">
                  <c:v>5184.97</c:v>
                </c:pt>
                <c:pt idx="2721">
                  <c:v>4757.21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1604.23</c:v>
                </c:pt>
                <c:pt idx="2725">
                  <c:v>1513.52</c:v>
                </c:pt>
                <c:pt idx="2726">
                  <c:v>2787.95</c:v>
                </c:pt>
                <c:pt idx="2727">
                  <c:v>7827.41</c:v>
                </c:pt>
                <c:pt idx="2728">
                  <c:v>999.03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</c:v>
                </c:pt>
                <c:pt idx="2732">
                  <c:v>1252.96</c:v>
                </c:pt>
                <c:pt idx="2733">
                  <c:v>456.42</c:v>
                </c:pt>
                <c:pt idx="2734">
                  <c:v>4905.53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6371.15</c:v>
                </c:pt>
                <c:pt idx="2742">
                  <c:v>2059.83</c:v>
                </c:pt>
                <c:pt idx="2743">
                  <c:v>327.98</c:v>
                </c:pt>
                <c:pt idx="2744">
                  <c:v>5964.05</c:v>
                </c:pt>
                <c:pt idx="2745">
                  <c:v>3819.81</c:v>
                </c:pt>
                <c:pt idx="2746">
                  <c:v>3250.72</c:v>
                </c:pt>
                <c:pt idx="2747">
                  <c:v>5203.18</c:v>
                </c:pt>
                <c:pt idx="2748">
                  <c:v>3273.01</c:v>
                </c:pt>
                <c:pt idx="2749">
                  <c:v>4904.13</c:v>
                </c:pt>
                <c:pt idx="2750">
                  <c:v>380.7</c:v>
                </c:pt>
                <c:pt idx="2751">
                  <c:v>3030.83</c:v>
                </c:pt>
                <c:pt idx="2752">
                  <c:v>670.15</c:v>
                </c:pt>
                <c:pt idx="2753">
                  <c:v>3775.9</c:v>
                </c:pt>
                <c:pt idx="2754">
                  <c:v>1617.96</c:v>
                </c:pt>
                <c:pt idx="2755">
                  <c:v>5082.02</c:v>
                </c:pt>
                <c:pt idx="2756">
                  <c:v>8237.49</c:v>
                </c:pt>
                <c:pt idx="2757">
                  <c:v>2910.2</c:v>
                </c:pt>
                <c:pt idx="2758">
                  <c:v>593.56</c:v>
                </c:pt>
                <c:pt idx="2759">
                  <c:v>2995.18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4177.84</c:v>
                </c:pt>
                <c:pt idx="2764">
                  <c:v>10028.8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2293.13</c:v>
                </c:pt>
                <c:pt idx="2768">
                  <c:v>1542.68</c:v>
                </c:pt>
                <c:pt idx="2769">
                  <c:v>1922.19</c:v>
                </c:pt>
                <c:pt idx="2770">
                  <c:v>683.37</c:v>
                </c:pt>
                <c:pt idx="2771">
                  <c:v>3307.11</c:v>
                </c:pt>
                <c:pt idx="2772">
                  <c:v>3348.47</c:v>
                </c:pt>
                <c:pt idx="2773">
                  <c:v>3277.58</c:v>
                </c:pt>
                <c:pt idx="2774">
                  <c:v>3092.12</c:v>
                </c:pt>
                <c:pt idx="2775">
                  <c:v>1289.35</c:v>
                </c:pt>
                <c:pt idx="2776">
                  <c:v>3450.83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3411.62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</c:v>
                </c:pt>
                <c:pt idx="2783">
                  <c:v>549.09</c:v>
                </c:pt>
                <c:pt idx="2784">
                  <c:v>903.66</c:v>
                </c:pt>
                <c:pt idx="2785">
                  <c:v>5887.66</c:v>
                </c:pt>
                <c:pt idx="2786">
                  <c:v>1888.83</c:v>
                </c:pt>
                <c:pt idx="2787">
                  <c:v>3730.38</c:v>
                </c:pt>
                <c:pt idx="2788">
                  <c:v>6417.06</c:v>
                </c:pt>
                <c:pt idx="2789">
                  <c:v>1208.31</c:v>
                </c:pt>
                <c:pt idx="2790">
                  <c:v>3816.43</c:v>
                </c:pt>
                <c:pt idx="2791">
                  <c:v>1112.73</c:v>
                </c:pt>
                <c:pt idx="2792">
                  <c:v>799.85</c:v>
                </c:pt>
                <c:pt idx="2793">
                  <c:v>5460.14</c:v>
                </c:pt>
                <c:pt idx="2794">
                  <c:v>352.23</c:v>
                </c:pt>
                <c:pt idx="2795">
                  <c:v>1567.09</c:v>
                </c:pt>
                <c:pt idx="2796">
                  <c:v>456.18</c:v>
                </c:pt>
                <c:pt idx="2797">
                  <c:v>2743.41</c:v>
                </c:pt>
                <c:pt idx="2798">
                  <c:v>3495.92</c:v>
                </c:pt>
                <c:pt idx="2799">
                  <c:v>4721.49</c:v>
                </c:pt>
                <c:pt idx="2800">
                  <c:v>3420.13</c:v>
                </c:pt>
                <c:pt idx="2801">
                  <c:v>133.78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</c:v>
                </c:pt>
                <c:pt idx="2805">
                  <c:v>2448.48</c:v>
                </c:pt>
                <c:pt idx="2806">
                  <c:v>4558.55</c:v>
                </c:pt>
                <c:pt idx="2807">
                  <c:v>2395.43</c:v>
                </c:pt>
                <c:pt idx="2808">
                  <c:v>3232.82</c:v>
                </c:pt>
                <c:pt idx="2809">
                  <c:v>4895.82</c:v>
                </c:pt>
                <c:pt idx="2810">
                  <c:v>5878.47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4695.94</c:v>
                </c:pt>
                <c:pt idx="2815">
                  <c:v>1471.91</c:v>
                </c:pt>
                <c:pt idx="2816">
                  <c:v>5340.29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</c:v>
                </c:pt>
                <c:pt idx="2820">
                  <c:v>6755.16</c:v>
                </c:pt>
                <c:pt idx="2821">
                  <c:v>2208.89</c:v>
                </c:pt>
                <c:pt idx="2822">
                  <c:v>262.53</c:v>
                </c:pt>
                <c:pt idx="2823">
                  <c:v>1747.08</c:v>
                </c:pt>
                <c:pt idx="2824">
                  <c:v>2490.76</c:v>
                </c:pt>
                <c:pt idx="2825">
                  <c:v>3975.17</c:v>
                </c:pt>
                <c:pt idx="2826">
                  <c:v>3531.57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4508.75</c:v>
                </c:pt>
                <c:pt idx="2831">
                  <c:v>3171.39</c:v>
                </c:pt>
                <c:pt idx="2832">
                  <c:v>1554.34</c:v>
                </c:pt>
                <c:pt idx="2833">
                  <c:v>2693.04</c:v>
                </c:pt>
                <c:pt idx="2834">
                  <c:v>811.67</c:v>
                </c:pt>
                <c:pt idx="2835">
                  <c:v>6522.28</c:v>
                </c:pt>
                <c:pt idx="2836">
                  <c:v>1410.6</c:v>
                </c:pt>
                <c:pt idx="2837">
                  <c:v>4117.49</c:v>
                </c:pt>
                <c:pt idx="2838">
                  <c:v>3710.17</c:v>
                </c:pt>
                <c:pt idx="2839">
                  <c:v>2497.72</c:v>
                </c:pt>
                <c:pt idx="2840">
                  <c:v>799.32</c:v>
                </c:pt>
                <c:pt idx="2841">
                  <c:v>4509.11</c:v>
                </c:pt>
                <c:pt idx="2842">
                  <c:v>3121.17</c:v>
                </c:pt>
                <c:pt idx="2843">
                  <c:v>1549.82</c:v>
                </c:pt>
                <c:pt idx="2844">
                  <c:v>5043.07</c:v>
                </c:pt>
                <c:pt idx="2845">
                  <c:v>4113.78</c:v>
                </c:pt>
                <c:pt idx="2846">
                  <c:v>3954</c:v>
                </c:pt>
                <c:pt idx="2847">
                  <c:v>4610.6</c:v>
                </c:pt>
                <c:pt idx="2848">
                  <c:v>2292.91</c:v>
                </c:pt>
                <c:pt idx="2849">
                  <c:v>63.83</c:v>
                </c:pt>
                <c:pt idx="2850">
                  <c:v>5583.33</c:v>
                </c:pt>
                <c:pt idx="2851">
                  <c:v>5373.63</c:v>
                </c:pt>
                <c:pt idx="2852">
                  <c:v>3119.32</c:v>
                </c:pt>
                <c:pt idx="2853">
                  <c:v>4153.82</c:v>
                </c:pt>
                <c:pt idx="2854">
                  <c:v>8357.7</c:v>
                </c:pt>
                <c:pt idx="2855">
                  <c:v>4518.27</c:v>
                </c:pt>
                <c:pt idx="2856">
                  <c:v>1870.13</c:v>
                </c:pt>
                <c:pt idx="2857">
                  <c:v>167.21</c:v>
                </c:pt>
                <c:pt idx="2858">
                  <c:v>3023</c:v>
                </c:pt>
                <c:pt idx="2859">
                  <c:v>5283.91</c:v>
                </c:pt>
                <c:pt idx="2860">
                  <c:v>2443.57</c:v>
                </c:pt>
                <c:pt idx="2861">
                  <c:v>1087.18</c:v>
                </c:pt>
                <c:pt idx="2862">
                  <c:v>2129.53</c:v>
                </c:pt>
                <c:pt idx="2863">
                  <c:v>1914.91</c:v>
                </c:pt>
                <c:pt idx="2864">
                  <c:v>135.9</c:v>
                </c:pt>
                <c:pt idx="2865">
                  <c:v>2345.94</c:v>
                </c:pt>
                <c:pt idx="2866">
                  <c:v>3109.93</c:v>
                </c:pt>
                <c:pt idx="2867">
                  <c:v>2127.43</c:v>
                </c:pt>
                <c:pt idx="2868">
                  <c:v>7910.31</c:v>
                </c:pt>
                <c:pt idx="2869">
                  <c:v>3231.91</c:v>
                </c:pt>
                <c:pt idx="2871">
                  <c:v>4947.27</c:v>
                </c:pt>
                <c:pt idx="2872">
                  <c:v>784.91</c:v>
                </c:pt>
                <c:pt idx="2873">
                  <c:v>5572.11</c:v>
                </c:pt>
                <c:pt idx="2874">
                  <c:v>4772.56</c:v>
                </c:pt>
                <c:pt idx="2875">
                  <c:v>3646.67</c:v>
                </c:pt>
                <c:pt idx="2876">
                  <c:v>1486.38</c:v>
                </c:pt>
                <c:pt idx="2877">
                  <c:v>5553.21</c:v>
                </c:pt>
                <c:pt idx="2878">
                  <c:v>3957.41</c:v>
                </c:pt>
                <c:pt idx="2879">
                  <c:v>4839.41</c:v>
                </c:pt>
                <c:pt idx="2880">
                  <c:v>4022.79</c:v>
                </c:pt>
                <c:pt idx="2881">
                  <c:v>6202.9</c:v>
                </c:pt>
                <c:pt idx="2882">
                  <c:v>5055.73</c:v>
                </c:pt>
                <c:pt idx="2883">
                  <c:v>4722.62</c:v>
                </c:pt>
                <c:pt idx="2884">
                  <c:v>3978.89</c:v>
                </c:pt>
                <c:pt idx="2885">
                  <c:v>4629.95</c:v>
                </c:pt>
                <c:pt idx="2886">
                  <c:v>4015.02</c:v>
                </c:pt>
                <c:pt idx="2887">
                  <c:v>3533.56</c:v>
                </c:pt>
                <c:pt idx="2888">
                  <c:v>7544.08</c:v>
                </c:pt>
                <c:pt idx="2889">
                  <c:v>950.56</c:v>
                </c:pt>
                <c:pt idx="2890">
                  <c:v>1319.83</c:v>
                </c:pt>
                <c:pt idx="2891">
                  <c:v>2828.37</c:v>
                </c:pt>
                <c:pt idx="2892">
                  <c:v>2343</c:v>
                </c:pt>
                <c:pt idx="2893">
                  <c:v>2554.49</c:v>
                </c:pt>
                <c:pt idx="2894">
                  <c:v>2041.2</c:v>
                </c:pt>
                <c:pt idx="2895">
                  <c:v>5850.34</c:v>
                </c:pt>
                <c:pt idx="2896">
                  <c:v>899.76</c:v>
                </c:pt>
                <c:pt idx="2897">
                  <c:v>1370.8</c:v>
                </c:pt>
                <c:pt idx="2898">
                  <c:v>3163.39</c:v>
                </c:pt>
                <c:pt idx="2899">
                  <c:v>689.79</c:v>
                </c:pt>
                <c:pt idx="2900">
                  <c:v>1408.35</c:v>
                </c:pt>
                <c:pt idx="2901">
                  <c:v>5213.35</c:v>
                </c:pt>
                <c:pt idx="2902">
                  <c:v>2066.49</c:v>
                </c:pt>
                <c:pt idx="2903">
                  <c:v>4644.23</c:v>
                </c:pt>
                <c:pt idx="2904">
                  <c:v>2752.29</c:v>
                </c:pt>
                <c:pt idx="2905">
                  <c:v>687.51</c:v>
                </c:pt>
                <c:pt idx="2906">
                  <c:v>8835.01</c:v>
                </c:pt>
                <c:pt idx="2907">
                  <c:v>1548.65</c:v>
                </c:pt>
                <c:pt idx="2908">
                  <c:v>6835.96</c:v>
                </c:pt>
                <c:pt idx="2909">
                  <c:v>1661.98</c:v>
                </c:pt>
                <c:pt idx="2910">
                  <c:v>2509.8</c:v>
                </c:pt>
                <c:pt idx="2911">
                  <c:v>3758.87</c:v>
                </c:pt>
                <c:pt idx="2912">
                  <c:v>3469.6</c:v>
                </c:pt>
                <c:pt idx="2913">
                  <c:v>3489.33</c:v>
                </c:pt>
                <c:pt idx="2914">
                  <c:v>1774.7</c:v>
                </c:pt>
                <c:pt idx="2915">
                  <c:v>2718.28</c:v>
                </c:pt>
                <c:pt idx="2916">
                  <c:v>3257.52</c:v>
                </c:pt>
                <c:pt idx="2917">
                  <c:v>3149.25</c:v>
                </c:pt>
                <c:pt idx="2918">
                  <c:v>2561.67</c:v>
                </c:pt>
                <c:pt idx="2919">
                  <c:v>2770.16</c:v>
                </c:pt>
                <c:pt idx="2920">
                  <c:v>1341.68</c:v>
                </c:pt>
                <c:pt idx="2921">
                  <c:v>2440.02</c:v>
                </c:pt>
                <c:pt idx="2922">
                  <c:v>3739.81</c:v>
                </c:pt>
                <c:pt idx="2923">
                  <c:v>6692.39</c:v>
                </c:pt>
                <c:pt idx="2924">
                  <c:v>3166.93</c:v>
                </c:pt>
                <c:pt idx="2925">
                  <c:v>1700.55</c:v>
                </c:pt>
                <c:pt idx="2926">
                  <c:v>5823.71</c:v>
                </c:pt>
                <c:pt idx="2927">
                  <c:v>1241.68</c:v>
                </c:pt>
                <c:pt idx="2928">
                  <c:v>3777.26</c:v>
                </c:pt>
                <c:pt idx="2929">
                  <c:v>2017.18</c:v>
                </c:pt>
                <c:pt idx="2930">
                  <c:v>5550.62</c:v>
                </c:pt>
                <c:pt idx="2931">
                  <c:v>6294.38</c:v>
                </c:pt>
                <c:pt idx="2932">
                  <c:v>4655.53</c:v>
                </c:pt>
                <c:pt idx="2933">
                  <c:v>1600.41</c:v>
                </c:pt>
                <c:pt idx="2934">
                  <c:v>4384.62</c:v>
                </c:pt>
                <c:pt idx="2935">
                  <c:v>2769.25</c:v>
                </c:pt>
                <c:pt idx="2936">
                  <c:v>3872.23</c:v>
                </c:pt>
                <c:pt idx="2937">
                  <c:v>1991.84</c:v>
                </c:pt>
                <c:pt idx="2938">
                  <c:v>1458.81</c:v>
                </c:pt>
                <c:pt idx="2939">
                  <c:v>397.23</c:v>
                </c:pt>
                <c:pt idx="2940">
                  <c:v>3823.38</c:v>
                </c:pt>
                <c:pt idx="2941">
                  <c:v>3764.83</c:v>
                </c:pt>
                <c:pt idx="2942">
                  <c:v>2670.13</c:v>
                </c:pt>
                <c:pt idx="2943">
                  <c:v>952.9</c:v>
                </c:pt>
                <c:pt idx="2944">
                  <c:v>645.99</c:v>
                </c:pt>
                <c:pt idx="2945">
                  <c:v>4729.73</c:v>
                </c:pt>
                <c:pt idx="2946">
                  <c:v>2543.89</c:v>
                </c:pt>
                <c:pt idx="2947">
                  <c:v>2881.21</c:v>
                </c:pt>
                <c:pt idx="2948">
                  <c:v>2244.83</c:v>
                </c:pt>
                <c:pt idx="2949">
                  <c:v>4306.13</c:v>
                </c:pt>
                <c:pt idx="2950">
                  <c:v>2683.67</c:v>
                </c:pt>
                <c:pt idx="2951">
                  <c:v>2844.83</c:v>
                </c:pt>
                <c:pt idx="2952">
                  <c:v>1850.99</c:v>
                </c:pt>
                <c:pt idx="2953">
                  <c:v>1835.26</c:v>
                </c:pt>
                <c:pt idx="2954">
                  <c:v>2935.67</c:v>
                </c:pt>
                <c:pt idx="2955">
                  <c:v>6234.87</c:v>
                </c:pt>
                <c:pt idx="2956">
                  <c:v>444.65</c:v>
                </c:pt>
                <c:pt idx="2957">
                  <c:v>1130.39</c:v>
                </c:pt>
                <c:pt idx="2958">
                  <c:v>2411.89</c:v>
                </c:pt>
                <c:pt idx="2959">
                  <c:v>2422.72</c:v>
                </c:pt>
                <c:pt idx="2960">
                  <c:v>2629.22</c:v>
                </c:pt>
                <c:pt idx="2961">
                  <c:v>2466.28</c:v>
                </c:pt>
                <c:pt idx="2962">
                  <c:v>1644.27</c:v>
                </c:pt>
                <c:pt idx="2963">
                  <c:v>2998.03</c:v>
                </c:pt>
                <c:pt idx="2964">
                  <c:v>1111.11</c:v>
                </c:pt>
                <c:pt idx="2965">
                  <c:v>1511.32</c:v>
                </c:pt>
                <c:pt idx="2966">
                  <c:v>1188.88</c:v>
                </c:pt>
                <c:pt idx="2967">
                  <c:v>2016.03</c:v>
                </c:pt>
                <c:pt idx="2968">
                  <c:v>255.19</c:v>
                </c:pt>
                <c:pt idx="2969">
                  <c:v>2020.68</c:v>
                </c:pt>
                <c:pt idx="2970">
                  <c:v>3521.63</c:v>
                </c:pt>
                <c:pt idx="2971">
                  <c:v>1936.24</c:v>
                </c:pt>
                <c:pt idx="2972">
                  <c:v>827.71</c:v>
                </c:pt>
                <c:pt idx="2973">
                  <c:v>2582.78</c:v>
                </c:pt>
                <c:pt idx="2974">
                  <c:v>2573.04</c:v>
                </c:pt>
                <c:pt idx="2975">
                  <c:v>1260.26</c:v>
                </c:pt>
                <c:pt idx="2976">
                  <c:v>6366.75</c:v>
                </c:pt>
                <c:pt idx="2977">
                  <c:v>3344.17</c:v>
                </c:pt>
                <c:pt idx="2978">
                  <c:v>3820.01</c:v>
                </c:pt>
                <c:pt idx="2979">
                  <c:v>6308.16</c:v>
                </c:pt>
                <c:pt idx="2980">
                  <c:v>4271.8</c:v>
                </c:pt>
                <c:pt idx="2981">
                  <c:v>2029.31</c:v>
                </c:pt>
                <c:pt idx="2982">
                  <c:v>3034.97</c:v>
                </c:pt>
                <c:pt idx="2983">
                  <c:v>6845.06</c:v>
                </c:pt>
                <c:pt idx="2984">
                  <c:v>2584.69</c:v>
                </c:pt>
                <c:pt idx="2985">
                  <c:v>2602.52</c:v>
                </c:pt>
                <c:pt idx="2986">
                  <c:v>6871.54</c:v>
                </c:pt>
                <c:pt idx="2987">
                  <c:v>5400.88</c:v>
                </c:pt>
                <c:pt idx="2988">
                  <c:v>179.84</c:v>
                </c:pt>
                <c:pt idx="2989">
                  <c:v>3066.68</c:v>
                </c:pt>
                <c:pt idx="2990">
                  <c:v>1751.72</c:v>
                </c:pt>
                <c:pt idx="2991">
                  <c:v>2035.02</c:v>
                </c:pt>
                <c:pt idx="2992">
                  <c:v>2511.7</c:v>
                </c:pt>
                <c:pt idx="2993">
                  <c:v>8095.2</c:v>
                </c:pt>
                <c:pt idx="2994">
                  <c:v>3354.27</c:v>
                </c:pt>
                <c:pt idx="2995">
                  <c:v>3378.57</c:v>
                </c:pt>
                <c:pt idx="2996">
                  <c:v>1784.32</c:v>
                </c:pt>
                <c:pt idx="2997">
                  <c:v>5168.14</c:v>
                </c:pt>
                <c:pt idx="2998">
                  <c:v>3550.04</c:v>
                </c:pt>
                <c:pt idx="2999">
                  <c:v>2602.31</c:v>
                </c:pt>
                <c:pt idx="3000">
                  <c:v>3901.96</c:v>
                </c:pt>
                <c:pt idx="3001">
                  <c:v>4500.3</c:v>
                </c:pt>
                <c:pt idx="3002">
                  <c:v>3216.01</c:v>
                </c:pt>
                <c:pt idx="3003">
                  <c:v>2250.3</c:v>
                </c:pt>
                <c:pt idx="3004">
                  <c:v>2413.32</c:v>
                </c:pt>
                <c:pt idx="3005">
                  <c:v>1349.76</c:v>
                </c:pt>
                <c:pt idx="3006">
                  <c:v>6440.13</c:v>
                </c:pt>
                <c:pt idx="3007">
                  <c:v>3849.19</c:v>
                </c:pt>
                <c:pt idx="3008">
                  <c:v>4656.84</c:v>
                </c:pt>
                <c:pt idx="3009">
                  <c:v>6616.36</c:v>
                </c:pt>
                <c:pt idx="3010">
                  <c:v>4253.5</c:v>
                </c:pt>
                <c:pt idx="3011">
                  <c:v>3281.67</c:v>
                </c:pt>
                <c:pt idx="3012">
                  <c:v>1798.21</c:v>
                </c:pt>
                <c:pt idx="3013">
                  <c:v>1138.54</c:v>
                </c:pt>
                <c:pt idx="3014">
                  <c:v>2638.1</c:v>
                </c:pt>
                <c:pt idx="3015">
                  <c:v>2943.78</c:v>
                </c:pt>
                <c:pt idx="3016">
                  <c:v>2614.37</c:v>
                </c:pt>
                <c:pt idx="3017">
                  <c:v>661.94</c:v>
                </c:pt>
                <c:pt idx="3018">
                  <c:v>1660.88</c:v>
                </c:pt>
                <c:pt idx="3019">
                  <c:v>1652.3</c:v>
                </c:pt>
                <c:pt idx="3020">
                  <c:v>1434.95</c:v>
                </c:pt>
                <c:pt idx="3021">
                  <c:v>1393.66</c:v>
                </c:pt>
                <c:pt idx="3022">
                  <c:v>2978.23</c:v>
                </c:pt>
                <c:pt idx="3023">
                  <c:v>1922.75</c:v>
                </c:pt>
                <c:pt idx="3024">
                  <c:v>2713.38</c:v>
                </c:pt>
                <c:pt idx="3025">
                  <c:v>2910.87</c:v>
                </c:pt>
                <c:pt idx="3026">
                  <c:v>6183.31</c:v>
                </c:pt>
                <c:pt idx="3027">
                  <c:v>1418.21</c:v>
                </c:pt>
                <c:pt idx="3028">
                  <c:v>2661.28</c:v>
                </c:pt>
                <c:pt idx="3029">
                  <c:v>2429.16</c:v>
                </c:pt>
                <c:pt idx="3030">
                  <c:v>3750.72</c:v>
                </c:pt>
                <c:pt idx="3031">
                  <c:v>1404.96</c:v>
                </c:pt>
                <c:pt idx="3032">
                  <c:v>3194.93</c:v>
                </c:pt>
                <c:pt idx="3033">
                  <c:v>4762.49</c:v>
                </c:pt>
                <c:pt idx="3034">
                  <c:v>1702.55</c:v>
                </c:pt>
                <c:pt idx="3035">
                  <c:v>1211.57</c:v>
                </c:pt>
                <c:pt idx="3036">
                  <c:v>1629.25</c:v>
                </c:pt>
                <c:pt idx="3037">
                  <c:v>2535.47</c:v>
                </c:pt>
                <c:pt idx="3038">
                  <c:v>5793.33</c:v>
                </c:pt>
                <c:pt idx="3039">
                  <c:v>4393.86</c:v>
                </c:pt>
                <c:pt idx="3040">
                  <c:v>3172.13</c:v>
                </c:pt>
                <c:pt idx="3041">
                  <c:v>3909.14</c:v>
                </c:pt>
                <c:pt idx="3042">
                  <c:v>6996.35</c:v>
                </c:pt>
                <c:pt idx="3043">
                  <c:v>1833.49</c:v>
                </c:pt>
                <c:pt idx="3044">
                  <c:v>6353.12</c:v>
                </c:pt>
                <c:pt idx="3045">
                  <c:v>2117.44</c:v>
                </c:pt>
                <c:pt idx="3046">
                  <c:v>666.31</c:v>
                </c:pt>
                <c:pt idx="3047">
                  <c:v>2338.53</c:v>
                </c:pt>
                <c:pt idx="3048">
                  <c:v>3330.78</c:v>
                </c:pt>
                <c:pt idx="3049">
                  <c:v>5955.54</c:v>
                </c:pt>
                <c:pt idx="3050">
                  <c:v>1246.69</c:v>
                </c:pt>
                <c:pt idx="3051">
                  <c:v>5049.14</c:v>
                </c:pt>
                <c:pt idx="3052">
                  <c:v>5935.45</c:v>
                </c:pt>
                <c:pt idx="3053">
                  <c:v>2731.31</c:v>
                </c:pt>
                <c:pt idx="3054">
                  <c:v>5684.73</c:v>
                </c:pt>
                <c:pt idx="3055">
                  <c:v>3232.76</c:v>
                </c:pt>
                <c:pt idx="3056">
                  <c:v>2857.68</c:v>
                </c:pt>
                <c:pt idx="3057">
                  <c:v>263.28</c:v>
                </c:pt>
                <c:pt idx="3058">
                  <c:v>2410.92</c:v>
                </c:pt>
                <c:pt idx="3059">
                  <c:v>1367.38</c:v>
                </c:pt>
                <c:pt idx="3060">
                  <c:v>1516.28</c:v>
                </c:pt>
                <c:pt idx="3061">
                  <c:v>3575.9</c:v>
                </c:pt>
                <c:pt idx="3062">
                  <c:v>3084.65</c:v>
                </c:pt>
                <c:pt idx="3063">
                  <c:v>1775.48</c:v>
                </c:pt>
                <c:pt idx="3064">
                  <c:v>399.21</c:v>
                </c:pt>
                <c:pt idx="3065">
                  <c:v>473.43</c:v>
                </c:pt>
                <c:pt idx="3066">
                  <c:v>3373.78</c:v>
                </c:pt>
                <c:pt idx="3067">
                  <c:v>1264.33</c:v>
                </c:pt>
                <c:pt idx="3068">
                  <c:v>4781.58</c:v>
                </c:pt>
                <c:pt idx="3069">
                  <c:v>2741.29</c:v>
                </c:pt>
                <c:pt idx="3070">
                  <c:v>1904.31</c:v>
                </c:pt>
                <c:pt idx="3071">
                  <c:v>3672.15</c:v>
                </c:pt>
                <c:pt idx="3072">
                  <c:v>1750.43</c:v>
                </c:pt>
                <c:pt idx="3073">
                  <c:v>1903.52</c:v>
                </c:pt>
                <c:pt idx="3074">
                  <c:v>4665.71</c:v>
                </c:pt>
                <c:pt idx="3075">
                  <c:v>5502.82</c:v>
                </c:pt>
                <c:pt idx="3076">
                  <c:v>1742.13</c:v>
                </c:pt>
                <c:pt idx="3077">
                  <c:v>2308.56</c:v>
                </c:pt>
                <c:pt idx="3078">
                  <c:v>3082.9</c:v>
                </c:pt>
                <c:pt idx="3079">
                  <c:v>1493.41</c:v>
                </c:pt>
                <c:pt idx="3080">
                  <c:v>5713.88</c:v>
                </c:pt>
                <c:pt idx="3081">
                  <c:v>3708.87</c:v>
                </c:pt>
                <c:pt idx="3082">
                  <c:v>2487.23</c:v>
                </c:pt>
                <c:pt idx="3083">
                  <c:v>3618.44</c:v>
                </c:pt>
                <c:pt idx="3084">
                  <c:v>3132.29</c:v>
                </c:pt>
                <c:pt idx="3085">
                  <c:v>1323.12</c:v>
                </c:pt>
                <c:pt idx="3086">
                  <c:v>920.72</c:v>
                </c:pt>
                <c:pt idx="3087">
                  <c:v>2964.62</c:v>
                </c:pt>
                <c:pt idx="3088">
                  <c:v>2859.96</c:v>
                </c:pt>
                <c:pt idx="3089">
                  <c:v>2799.49</c:v>
                </c:pt>
                <c:pt idx="3090">
                  <c:v>2717.1</c:v>
                </c:pt>
                <c:pt idx="3091">
                  <c:v>2427.07</c:v>
                </c:pt>
                <c:pt idx="3092">
                  <c:v>2968.25</c:v>
                </c:pt>
                <c:pt idx="3093">
                  <c:v>2079.57</c:v>
                </c:pt>
                <c:pt idx="3094">
                  <c:v>3919.57</c:v>
                </c:pt>
                <c:pt idx="3095">
                  <c:v>470.8</c:v>
                </c:pt>
                <c:pt idx="3096">
                  <c:v>2883.51</c:v>
                </c:pt>
                <c:pt idx="3097">
                  <c:v>5040.88</c:v>
                </c:pt>
                <c:pt idx="3098">
                  <c:v>3491.38</c:v>
                </c:pt>
                <c:pt idx="3099">
                  <c:v>4916.08</c:v>
                </c:pt>
                <c:pt idx="3100">
                  <c:v>2146.56</c:v>
                </c:pt>
                <c:pt idx="3101">
                  <c:v>3113.13</c:v>
                </c:pt>
                <c:pt idx="3102">
                  <c:v>5916.21</c:v>
                </c:pt>
                <c:pt idx="3103">
                  <c:v>3080.63</c:v>
                </c:pt>
                <c:pt idx="3104">
                  <c:v>1429.54</c:v>
                </c:pt>
                <c:pt idx="3105">
                  <c:v>1381.19</c:v>
                </c:pt>
                <c:pt idx="3106">
                  <c:v>3035.96</c:v>
                </c:pt>
                <c:pt idx="3107">
                  <c:v>4144.86</c:v>
                </c:pt>
                <c:pt idx="3108">
                  <c:v>1942.45</c:v>
                </c:pt>
                <c:pt idx="3109">
                  <c:v>4020.91</c:v>
                </c:pt>
                <c:pt idx="3110">
                  <c:v>1646.29</c:v>
                </c:pt>
                <c:pt idx="3111">
                  <c:v>8531.16</c:v>
                </c:pt>
                <c:pt idx="3112">
                  <c:v>6243.82</c:v>
                </c:pt>
                <c:pt idx="3113">
                  <c:v>2330.39</c:v>
                </c:pt>
                <c:pt idx="3114">
                  <c:v>4179.11</c:v>
                </c:pt>
                <c:pt idx="3115">
                  <c:v>3164.13</c:v>
                </c:pt>
                <c:pt idx="3116">
                  <c:v>3903.03</c:v>
                </c:pt>
                <c:pt idx="3117">
                  <c:v>1248.49</c:v>
                </c:pt>
                <c:pt idx="3118">
                  <c:v>401.5</c:v>
                </c:pt>
                <c:pt idx="3119">
                  <c:v>1702.43</c:v>
                </c:pt>
                <c:pt idx="3120">
                  <c:v>4916.64</c:v>
                </c:pt>
                <c:pt idx="3121">
                  <c:v>3898.5</c:v>
                </c:pt>
                <c:pt idx="3122">
                  <c:v>3687.54</c:v>
                </c:pt>
                <c:pt idx="3123">
                  <c:v>3590.37</c:v>
                </c:pt>
                <c:pt idx="3124">
                  <c:v>3792.78</c:v>
                </c:pt>
                <c:pt idx="3125">
                  <c:v>2725.76</c:v>
                </c:pt>
                <c:pt idx="3126">
                  <c:v>3426.54</c:v>
                </c:pt>
                <c:pt idx="3127">
                  <c:v>2323.16</c:v>
                </c:pt>
                <c:pt idx="3128">
                  <c:v>7491.11</c:v>
                </c:pt>
                <c:pt idx="3129">
                  <c:v>3983.97</c:v>
                </c:pt>
                <c:pt idx="3130">
                  <c:v>1210.21</c:v>
                </c:pt>
                <c:pt idx="3131">
                  <c:v>1545.83</c:v>
                </c:pt>
                <c:pt idx="3132">
                  <c:v>3168.15</c:v>
                </c:pt>
                <c:pt idx="3133">
                  <c:v>1783.8</c:v>
                </c:pt>
                <c:pt idx="3134">
                  <c:v>673.21</c:v>
                </c:pt>
                <c:pt idx="3135">
                  <c:v>1696.39</c:v>
                </c:pt>
                <c:pt idx="3136">
                  <c:v>900</c:v>
                </c:pt>
                <c:pt idx="3137">
                  <c:v>3361.84</c:v>
                </c:pt>
                <c:pt idx="3138">
                  <c:v>665.17</c:v>
                </c:pt>
                <c:pt idx="3139">
                  <c:v>4067.64</c:v>
                </c:pt>
                <c:pt idx="3140">
                  <c:v>6856.09</c:v>
                </c:pt>
                <c:pt idx="3141">
                  <c:v>1273.08</c:v>
                </c:pt>
                <c:pt idx="3142">
                  <c:v>3460.33</c:v>
                </c:pt>
                <c:pt idx="3143">
                  <c:v>2036.78</c:v>
                </c:pt>
                <c:pt idx="3144">
                  <c:v>1234.13</c:v>
                </c:pt>
                <c:pt idx="3145">
                  <c:v>2916.57</c:v>
                </c:pt>
                <c:pt idx="3146">
                  <c:v>2168.41</c:v>
                </c:pt>
                <c:pt idx="3147">
                  <c:v>4732.48</c:v>
                </c:pt>
                <c:pt idx="3148">
                  <c:v>2243.1</c:v>
                </c:pt>
                <c:pt idx="3149">
                  <c:v>1250.08</c:v>
                </c:pt>
                <c:pt idx="3150">
                  <c:v>311.61</c:v>
                </c:pt>
                <c:pt idx="3151">
                  <c:v>4886.13</c:v>
                </c:pt>
                <c:pt idx="3152">
                  <c:v>2532.4</c:v>
                </c:pt>
                <c:pt idx="3153">
                  <c:v>3222.44</c:v>
                </c:pt>
                <c:pt idx="3154">
                  <c:v>2307.21</c:v>
                </c:pt>
                <c:pt idx="3155">
                  <c:v>198.22</c:v>
                </c:pt>
                <c:pt idx="3156">
                  <c:v>2133.88</c:v>
                </c:pt>
                <c:pt idx="3157">
                  <c:v>1496.78</c:v>
                </c:pt>
                <c:pt idx="3158">
                  <c:v>2601.59</c:v>
                </c:pt>
                <c:pt idx="3159">
                  <c:v>3167.89</c:v>
                </c:pt>
                <c:pt idx="3160">
                  <c:v>5155.63</c:v>
                </c:pt>
                <c:pt idx="3161">
                  <c:v>2208.52</c:v>
                </c:pt>
                <c:pt idx="3162">
                  <c:v>5170.51</c:v>
                </c:pt>
                <c:pt idx="3163">
                  <c:v>4539.95</c:v>
                </c:pt>
                <c:pt idx="3164">
                  <c:v>4344.71</c:v>
                </c:pt>
                <c:pt idx="3165">
                  <c:v>2072.72</c:v>
                </c:pt>
                <c:pt idx="3166">
                  <c:v>676.98</c:v>
                </c:pt>
                <c:pt idx="3167">
                  <c:v>4681.85</c:v>
                </c:pt>
                <c:pt idx="3168">
                  <c:v>2346.62</c:v>
                </c:pt>
                <c:pt idx="3169">
                  <c:v>1801.14</c:v>
                </c:pt>
                <c:pt idx="3170">
                  <c:v>2701.29</c:v>
                </c:pt>
                <c:pt idx="3171">
                  <c:v>2090.99</c:v>
                </c:pt>
                <c:pt idx="3172">
                  <c:v>4339.76</c:v>
                </c:pt>
                <c:pt idx="3173">
                  <c:v>459.46</c:v>
                </c:pt>
                <c:pt idx="3174">
                  <c:v>1189.2</c:v>
                </c:pt>
                <c:pt idx="3175">
                  <c:v>5001</c:v>
                </c:pt>
                <c:pt idx="3176">
                  <c:v>909.45</c:v>
                </c:pt>
                <c:pt idx="3177">
                  <c:v>2059.05</c:v>
                </c:pt>
                <c:pt idx="3178">
                  <c:v>5310.3</c:v>
                </c:pt>
                <c:pt idx="3179">
                  <c:v>1939.76</c:v>
                </c:pt>
                <c:pt idx="3180">
                  <c:v>4279.33</c:v>
                </c:pt>
                <c:pt idx="3181">
                  <c:v>1034.7</c:v>
                </c:pt>
                <c:pt idx="3182">
                  <c:v>1363.16</c:v>
                </c:pt>
                <c:pt idx="3183">
                  <c:v>50.18</c:v>
                </c:pt>
                <c:pt idx="3184">
                  <c:v>2529.3</c:v>
                </c:pt>
                <c:pt idx="3185">
                  <c:v>5673.64</c:v>
                </c:pt>
                <c:pt idx="3186">
                  <c:v>2865.09</c:v>
                </c:pt>
                <c:pt idx="3187">
                  <c:v>2362.31</c:v>
                </c:pt>
                <c:pt idx="3188">
                  <c:v>2310.75</c:v>
                </c:pt>
                <c:pt idx="3189">
                  <c:v>3143.73</c:v>
                </c:pt>
                <c:pt idx="3190">
                  <c:v>2929.01</c:v>
                </c:pt>
                <c:pt idx="3191">
                  <c:v>2762.32</c:v>
                </c:pt>
                <c:pt idx="3192">
                  <c:v>3989.35</c:v>
                </c:pt>
                <c:pt idx="3193">
                  <c:v>6329.52</c:v>
                </c:pt>
                <c:pt idx="3194">
                  <c:v>1001.75</c:v>
                </c:pt>
                <c:pt idx="3195">
                  <c:v>5655.87</c:v>
                </c:pt>
                <c:pt idx="3196">
                  <c:v>4083.36</c:v>
                </c:pt>
                <c:pt idx="3197">
                  <c:v>1744.21</c:v>
                </c:pt>
                <c:pt idx="3198">
                  <c:v>3570.01</c:v>
                </c:pt>
                <c:pt idx="3199">
                  <c:v>2261.79</c:v>
                </c:pt>
                <c:pt idx="3200">
                  <c:v>2991.01</c:v>
                </c:pt>
                <c:pt idx="3201">
                  <c:v>1263.28</c:v>
                </c:pt>
                <c:pt idx="3202">
                  <c:v>4121.17</c:v>
                </c:pt>
                <c:pt idx="3203">
                  <c:v>1732.03</c:v>
                </c:pt>
                <c:pt idx="3204">
                  <c:v>2023.69</c:v>
                </c:pt>
                <c:pt idx="3205">
                  <c:v>2302.94</c:v>
                </c:pt>
                <c:pt idx="3206">
                  <c:v>7666.65</c:v>
                </c:pt>
                <c:pt idx="3207">
                  <c:v>2122.62</c:v>
                </c:pt>
                <c:pt idx="3208">
                  <c:v>2969.77</c:v>
                </c:pt>
                <c:pt idx="3209">
                  <c:v>7247.33</c:v>
                </c:pt>
                <c:pt idx="3210">
                  <c:v>1236.19</c:v>
                </c:pt>
                <c:pt idx="3211">
                  <c:v>5564.08</c:v>
                </c:pt>
                <c:pt idx="3212">
                  <c:v>1526.81</c:v>
                </c:pt>
                <c:pt idx="3213">
                  <c:v>2096.27</c:v>
                </c:pt>
                <c:pt idx="3214">
                  <c:v>4304.22</c:v>
                </c:pt>
                <c:pt idx="3215">
                  <c:v>4743.61</c:v>
                </c:pt>
                <c:pt idx="3216">
                  <c:v>808.85</c:v>
                </c:pt>
                <c:pt idx="3217">
                  <c:v>4540.47</c:v>
                </c:pt>
                <c:pt idx="3218">
                  <c:v>4001.52</c:v>
                </c:pt>
                <c:pt idx="3219">
                  <c:v>4805.02</c:v>
                </c:pt>
                <c:pt idx="3220">
                  <c:v>366.05</c:v>
                </c:pt>
                <c:pt idx="3221">
                  <c:v>3386.57</c:v>
                </c:pt>
                <c:pt idx="3222">
                  <c:v>5814.45</c:v>
                </c:pt>
                <c:pt idx="3223">
                  <c:v>3890</c:v>
                </c:pt>
                <c:pt idx="3224">
                  <c:v>3569.02</c:v>
                </c:pt>
                <c:pt idx="3225">
                  <c:v>8903.62</c:v>
                </c:pt>
                <c:pt idx="3226">
                  <c:v>781.46</c:v>
                </c:pt>
                <c:pt idx="3227">
                  <c:v>943.2</c:v>
                </c:pt>
                <c:pt idx="3228">
                  <c:v>574.62</c:v>
                </c:pt>
                <c:pt idx="3229">
                  <c:v>3919.85</c:v>
                </c:pt>
                <c:pt idx="3230">
                  <c:v>2076.89</c:v>
                </c:pt>
                <c:pt idx="3231">
                  <c:v>1768.67</c:v>
                </c:pt>
                <c:pt idx="3232">
                  <c:v>5534.52</c:v>
                </c:pt>
                <c:pt idx="3233">
                  <c:v>3695.15</c:v>
                </c:pt>
                <c:pt idx="3234">
                  <c:v>8252.69</c:v>
                </c:pt>
                <c:pt idx="3235">
                  <c:v>1202.87</c:v>
                </c:pt>
                <c:pt idx="3236">
                  <c:v>1007.13</c:v>
                </c:pt>
                <c:pt idx="3237">
                  <c:v>1935.51</c:v>
                </c:pt>
                <c:pt idx="3238">
                  <c:v>1947.8</c:v>
                </c:pt>
                <c:pt idx="3239">
                  <c:v>3802.55</c:v>
                </c:pt>
                <c:pt idx="3240">
                  <c:v>872.39</c:v>
                </c:pt>
                <c:pt idx="3241">
                  <c:v>6210.72</c:v>
                </c:pt>
                <c:pt idx="3242">
                  <c:v>2762.53</c:v>
                </c:pt>
                <c:pt idx="3243">
                  <c:v>6264.88</c:v>
                </c:pt>
                <c:pt idx="3244">
                  <c:v>2574.5</c:v>
                </c:pt>
                <c:pt idx="3245">
                  <c:v>4031.65</c:v>
                </c:pt>
                <c:pt idx="3246">
                  <c:v>1592.05</c:v>
                </c:pt>
                <c:pt idx="3247">
                  <c:v>5322.56</c:v>
                </c:pt>
                <c:pt idx="3248">
                  <c:v>7287.87</c:v>
                </c:pt>
                <c:pt idx="3249">
                  <c:v>2064.46</c:v>
                </c:pt>
                <c:pt idx="3250">
                  <c:v>4821.9</c:v>
                </c:pt>
                <c:pt idx="3251">
                  <c:v>421.01</c:v>
                </c:pt>
                <c:pt idx="3252">
                  <c:v>1938.37</c:v>
                </c:pt>
                <c:pt idx="3253">
                  <c:v>4363.99</c:v>
                </c:pt>
                <c:pt idx="3254">
                  <c:v>4290.81</c:v>
                </c:pt>
                <c:pt idx="3255">
                  <c:v>843.71</c:v>
                </c:pt>
                <c:pt idx="3256">
                  <c:v>4240.24</c:v>
                </c:pt>
                <c:pt idx="3257">
                  <c:v>741.13</c:v>
                </c:pt>
                <c:pt idx="3258">
                  <c:v>2269.93</c:v>
                </c:pt>
                <c:pt idx="3259">
                  <c:v>4449.68</c:v>
                </c:pt>
                <c:pt idx="3260">
                  <c:v>4250.46</c:v>
                </c:pt>
                <c:pt idx="3261">
                  <c:v>1892.56</c:v>
                </c:pt>
                <c:pt idx="3262">
                  <c:v>2201.06</c:v>
                </c:pt>
                <c:pt idx="3263">
                  <c:v>1783.14</c:v>
                </c:pt>
                <c:pt idx="3264">
                  <c:v>41.13</c:v>
                </c:pt>
                <c:pt idx="3265">
                  <c:v>6133.65</c:v>
                </c:pt>
                <c:pt idx="3266">
                  <c:v>1519.4</c:v>
                </c:pt>
                <c:pt idx="3267">
                  <c:v>1581.05</c:v>
                </c:pt>
                <c:pt idx="3268">
                  <c:v>3655.39</c:v>
                </c:pt>
                <c:pt idx="3269">
                  <c:v>2535.98</c:v>
                </c:pt>
                <c:pt idx="3270">
                  <c:v>3216.13</c:v>
                </c:pt>
                <c:pt idx="3271">
                  <c:v>690.49</c:v>
                </c:pt>
                <c:pt idx="3272">
                  <c:v>6881.08</c:v>
                </c:pt>
                <c:pt idx="3273">
                  <c:v>987.82</c:v>
                </c:pt>
                <c:pt idx="3274">
                  <c:v>2504.28</c:v>
                </c:pt>
                <c:pt idx="3275">
                  <c:v>4368.41</c:v>
                </c:pt>
                <c:pt idx="3276">
                  <c:v>2969.04</c:v>
                </c:pt>
                <c:pt idx="3277">
                  <c:v>3092.14</c:v>
                </c:pt>
                <c:pt idx="3278">
                  <c:v>5817.44</c:v>
                </c:pt>
                <c:pt idx="3279">
                  <c:v>3199.1</c:v>
                </c:pt>
                <c:pt idx="3280">
                  <c:v>4430.64</c:v>
                </c:pt>
                <c:pt idx="3281">
                  <c:v>3476.23</c:v>
                </c:pt>
                <c:pt idx="3282">
                  <c:v>6520.13</c:v>
                </c:pt>
                <c:pt idx="3283">
                  <c:v>2199.04</c:v>
                </c:pt>
                <c:pt idx="3284">
                  <c:v>15.08</c:v>
                </c:pt>
                <c:pt idx="3285">
                  <c:v>3649.71</c:v>
                </c:pt>
                <c:pt idx="3286">
                  <c:v>2826.89</c:v>
                </c:pt>
                <c:pt idx="3287">
                  <c:v>5246.61</c:v>
                </c:pt>
                <c:pt idx="3288">
                  <c:v>4920.72</c:v>
                </c:pt>
                <c:pt idx="3289">
                  <c:v>1521.43</c:v>
                </c:pt>
                <c:pt idx="3290">
                  <c:v>4214.38</c:v>
                </c:pt>
                <c:pt idx="3291">
                  <c:v>2747.57</c:v>
                </c:pt>
                <c:pt idx="3292">
                  <c:v>3936.44</c:v>
                </c:pt>
                <c:pt idx="3293">
                  <c:v>1929.78</c:v>
                </c:pt>
                <c:pt idx="3294">
                  <c:v>1428.22</c:v>
                </c:pt>
                <c:pt idx="3295">
                  <c:v>2547.01</c:v>
                </c:pt>
                <c:pt idx="3296">
                  <c:v>4236.21</c:v>
                </c:pt>
                <c:pt idx="3297">
                  <c:v>124.79</c:v>
                </c:pt>
                <c:pt idx="3298">
                  <c:v>3473.13</c:v>
                </c:pt>
                <c:pt idx="3299">
                  <c:v>4311.99</c:v>
                </c:pt>
                <c:pt idx="3300">
                  <c:v>953.15</c:v>
                </c:pt>
                <c:pt idx="3301">
                  <c:v>2221.5</c:v>
                </c:pt>
                <c:pt idx="3302">
                  <c:v>3121.04</c:v>
                </c:pt>
                <c:pt idx="3303">
                  <c:v>1705.39</c:v>
                </c:pt>
                <c:pt idx="3304">
                  <c:v>3123.03</c:v>
                </c:pt>
                <c:pt idx="3305">
                  <c:v>2082.46</c:v>
                </c:pt>
                <c:pt idx="3306">
                  <c:v>2561.12</c:v>
                </c:pt>
                <c:pt idx="3307">
                  <c:v>4892.17</c:v>
                </c:pt>
                <c:pt idx="3308">
                  <c:v>1924.03</c:v>
                </c:pt>
                <c:pt idx="3309">
                  <c:v>1213.31</c:v>
                </c:pt>
                <c:pt idx="3310">
                  <c:v>3633.95</c:v>
                </c:pt>
                <c:pt idx="3311">
                  <c:v>2464.61</c:v>
                </c:pt>
                <c:pt idx="3312">
                  <c:v>2739.5</c:v>
                </c:pt>
                <c:pt idx="3313">
                  <c:v>324.78</c:v>
                </c:pt>
                <c:pt idx="3314">
                  <c:v>1066.19</c:v>
                </c:pt>
                <c:pt idx="3315">
                  <c:v>1142.75</c:v>
                </c:pt>
                <c:pt idx="3316">
                  <c:v>2986.96</c:v>
                </c:pt>
                <c:pt idx="3317">
                  <c:v>3028.2</c:v>
                </c:pt>
                <c:pt idx="3318">
                  <c:v>10422.04</c:v>
                </c:pt>
                <c:pt idx="3319">
                  <c:v>3615.58</c:v>
                </c:pt>
                <c:pt idx="3320">
                  <c:v>2068.3</c:v>
                </c:pt>
                <c:pt idx="3321">
                  <c:v>2083.26</c:v>
                </c:pt>
                <c:pt idx="3322">
                  <c:v>3445.49</c:v>
                </c:pt>
                <c:pt idx="3323">
                  <c:v>3159.58</c:v>
                </c:pt>
                <c:pt idx="3324">
                  <c:v>2799.26</c:v>
                </c:pt>
                <c:pt idx="3325">
                  <c:v>1911.08</c:v>
                </c:pt>
                <c:pt idx="3326">
                  <c:v>2428.32</c:v>
                </c:pt>
                <c:pt idx="3327">
                  <c:v>2679.58</c:v>
                </c:pt>
                <c:pt idx="3328">
                  <c:v>5824.48</c:v>
                </c:pt>
                <c:pt idx="3329">
                  <c:v>4608</c:v>
                </c:pt>
                <c:pt idx="3330">
                  <c:v>1141.41</c:v>
                </c:pt>
                <c:pt idx="3331">
                  <c:v>1119.95</c:v>
                </c:pt>
                <c:pt idx="3332">
                  <c:v>2364.51</c:v>
                </c:pt>
                <c:pt idx="3333">
                  <c:v>921.62</c:v>
                </c:pt>
                <c:pt idx="3334">
                  <c:v>2820.79</c:v>
                </c:pt>
                <c:pt idx="3335">
                  <c:v>1294.66</c:v>
                </c:pt>
                <c:pt idx="3336">
                  <c:v>3962.06</c:v>
                </c:pt>
                <c:pt idx="3337">
                  <c:v>1367</c:v>
                </c:pt>
                <c:pt idx="3338">
                  <c:v>1511.57</c:v>
                </c:pt>
                <c:pt idx="3339">
                  <c:v>2978.04</c:v>
                </c:pt>
                <c:pt idx="3340">
                  <c:v>1136.03</c:v>
                </c:pt>
                <c:pt idx="3341">
                  <c:v>2496.51</c:v>
                </c:pt>
                <c:pt idx="3342">
                  <c:v>5796.16</c:v>
                </c:pt>
                <c:pt idx="3343">
                  <c:v>3138.49</c:v>
                </c:pt>
                <c:pt idx="3344">
                  <c:v>2788.69</c:v>
                </c:pt>
                <c:pt idx="3345">
                  <c:v>2608.46</c:v>
                </c:pt>
                <c:pt idx="3346">
                  <c:v>1860.56</c:v>
                </c:pt>
                <c:pt idx="3347">
                  <c:v>2464.61</c:v>
                </c:pt>
                <c:pt idx="3348">
                  <c:v>2799.7</c:v>
                </c:pt>
                <c:pt idx="3349">
                  <c:v>1441</c:v>
                </c:pt>
                <c:pt idx="3350">
                  <c:v>4447.21</c:v>
                </c:pt>
                <c:pt idx="3351">
                  <c:v>1120.87</c:v>
                </c:pt>
                <c:pt idx="3352">
                  <c:v>4179.51</c:v>
                </c:pt>
                <c:pt idx="3353">
                  <c:v>4752.7</c:v>
                </c:pt>
                <c:pt idx="3354">
                  <c:v>558.49</c:v>
                </c:pt>
                <c:pt idx="3355">
                  <c:v>1800.72</c:v>
                </c:pt>
                <c:pt idx="3356">
                  <c:v>3473.79</c:v>
                </c:pt>
                <c:pt idx="3357">
                  <c:v>4003.36</c:v>
                </c:pt>
                <c:pt idx="3358">
                  <c:v>2264.1</c:v>
                </c:pt>
                <c:pt idx="3359">
                  <c:v>4779.07</c:v>
                </c:pt>
                <c:pt idx="3360">
                  <c:v>3153.48</c:v>
                </c:pt>
                <c:pt idx="3361">
                  <c:v>2672.28</c:v>
                </c:pt>
                <c:pt idx="3362">
                  <c:v>3779.55</c:v>
                </c:pt>
                <c:pt idx="3363">
                  <c:v>4677.69</c:v>
                </c:pt>
                <c:pt idx="3364">
                  <c:v>2684.47</c:v>
                </c:pt>
                <c:pt idx="3365">
                  <c:v>4048.46</c:v>
                </c:pt>
                <c:pt idx="3366">
                  <c:v>5034.57</c:v>
                </c:pt>
                <c:pt idx="3367">
                  <c:v>4285.94</c:v>
                </c:pt>
                <c:pt idx="3368">
                  <c:v>2173.36</c:v>
                </c:pt>
                <c:pt idx="3369">
                  <c:v>3395.35</c:v>
                </c:pt>
                <c:pt idx="3370">
                  <c:v>3399.02</c:v>
                </c:pt>
                <c:pt idx="3371">
                  <c:v>5599.08</c:v>
                </c:pt>
                <c:pt idx="3372">
                  <c:v>2793.81</c:v>
                </c:pt>
                <c:pt idx="3373">
                  <c:v>4829.4</c:v>
                </c:pt>
                <c:pt idx="3374">
                  <c:v>4222.77</c:v>
                </c:pt>
                <c:pt idx="3375">
                  <c:v>4177.32</c:v>
                </c:pt>
                <c:pt idx="3376">
                  <c:v>2050.66</c:v>
                </c:pt>
                <c:pt idx="3377">
                  <c:v>1175.54</c:v>
                </c:pt>
                <c:pt idx="3378">
                  <c:v>2522.69</c:v>
                </c:pt>
                <c:pt idx="3379">
                  <c:v>5318.69</c:v>
                </c:pt>
                <c:pt idx="3380">
                  <c:v>3318.49</c:v>
                </c:pt>
                <c:pt idx="3381">
                  <c:v>4462.32</c:v>
                </c:pt>
                <c:pt idx="3382">
                  <c:v>2408.28</c:v>
                </c:pt>
                <c:pt idx="3383">
                  <c:v>2201.58</c:v>
                </c:pt>
                <c:pt idx="3384">
                  <c:v>114.93</c:v>
                </c:pt>
                <c:pt idx="3385">
                  <c:v>2095.77</c:v>
                </c:pt>
                <c:pt idx="3386">
                  <c:v>4073.2</c:v>
                </c:pt>
                <c:pt idx="3387">
                  <c:v>2586.85</c:v>
                </c:pt>
                <c:pt idx="3388">
                  <c:v>119.73</c:v>
                </c:pt>
                <c:pt idx="3389">
                  <c:v>808.85</c:v>
                </c:pt>
                <c:pt idx="3390">
                  <c:v>2666.06</c:v>
                </c:pt>
                <c:pt idx="3391">
                  <c:v>3084.76</c:v>
                </c:pt>
                <c:pt idx="3392">
                  <c:v>1402.9</c:v>
                </c:pt>
                <c:pt idx="3393">
                  <c:v>3847.02</c:v>
                </c:pt>
                <c:pt idx="3394">
                  <c:v>6036.19</c:v>
                </c:pt>
                <c:pt idx="3395">
                  <c:v>3253.38</c:v>
                </c:pt>
                <c:pt idx="3396">
                  <c:v>2729.79</c:v>
                </c:pt>
                <c:pt idx="3397">
                  <c:v>6167.71</c:v>
                </c:pt>
                <c:pt idx="3398">
                  <c:v>5463.64</c:v>
                </c:pt>
                <c:pt idx="3399">
                  <c:v>3471.07</c:v>
                </c:pt>
                <c:pt idx="3400">
                  <c:v>1355.24</c:v>
                </c:pt>
                <c:pt idx="3401">
                  <c:v>3009.3</c:v>
                </c:pt>
                <c:pt idx="3402">
                  <c:v>1731.84</c:v>
                </c:pt>
                <c:pt idx="3403">
                  <c:v>5772.78</c:v>
                </c:pt>
                <c:pt idx="3404">
                  <c:v>1834.47</c:v>
                </c:pt>
                <c:pt idx="3405">
                  <c:v>4076.18</c:v>
                </c:pt>
                <c:pt idx="3406">
                  <c:v>1734.6</c:v>
                </c:pt>
                <c:pt idx="3407">
                  <c:v>4593.82</c:v>
                </c:pt>
                <c:pt idx="3408">
                  <c:v>1207.08</c:v>
                </c:pt>
                <c:pt idx="3409">
                  <c:v>3975.14</c:v>
                </c:pt>
                <c:pt idx="3410">
                  <c:v>2033.01</c:v>
                </c:pt>
                <c:pt idx="3411">
                  <c:v>2591.33</c:v>
                </c:pt>
                <c:pt idx="3412">
                  <c:v>6808.18</c:v>
                </c:pt>
                <c:pt idx="3413">
                  <c:v>4255.89</c:v>
                </c:pt>
                <c:pt idx="3414">
                  <c:v>2127.64</c:v>
                </c:pt>
                <c:pt idx="3415">
                  <c:v>751.32</c:v>
                </c:pt>
                <c:pt idx="3416">
                  <c:v>2056.27</c:v>
                </c:pt>
                <c:pt idx="3417">
                  <c:v>3350.14</c:v>
                </c:pt>
                <c:pt idx="3418">
                  <c:v>3713.52</c:v>
                </c:pt>
                <c:pt idx="3419">
                  <c:v>3921</c:v>
                </c:pt>
                <c:pt idx="3420">
                  <c:v>509.97</c:v>
                </c:pt>
                <c:pt idx="3421">
                  <c:v>2242.33</c:v>
                </c:pt>
                <c:pt idx="3422">
                  <c:v>1653.02</c:v>
                </c:pt>
                <c:pt idx="3423">
                  <c:v>6022.12</c:v>
                </c:pt>
                <c:pt idx="3424">
                  <c:v>3707.7</c:v>
                </c:pt>
                <c:pt idx="3425">
                  <c:v>5925.74</c:v>
                </c:pt>
                <c:pt idx="3426">
                  <c:v>1831.51</c:v>
                </c:pt>
                <c:pt idx="3427">
                  <c:v>2294.25</c:v>
                </c:pt>
                <c:pt idx="3428">
                  <c:v>3302.82</c:v>
                </c:pt>
                <c:pt idx="3429">
                  <c:v>2340.72</c:v>
                </c:pt>
                <c:pt idx="3430">
                  <c:v>3180.64</c:v>
                </c:pt>
                <c:pt idx="3431">
                  <c:v>2109.28</c:v>
                </c:pt>
                <c:pt idx="3432">
                  <c:v>1243.65</c:v>
                </c:pt>
                <c:pt idx="3433">
                  <c:v>2119.43</c:v>
                </c:pt>
                <c:pt idx="3434">
                  <c:v>1535.84</c:v>
                </c:pt>
                <c:pt idx="3435">
                  <c:v>3128.74</c:v>
                </c:pt>
                <c:pt idx="3436">
                  <c:v>1447.98</c:v>
                </c:pt>
                <c:pt idx="3437">
                  <c:v>3864.46</c:v>
                </c:pt>
                <c:pt idx="3438">
                  <c:v>308.78</c:v>
                </c:pt>
                <c:pt idx="3439">
                  <c:v>3893.06</c:v>
                </c:pt>
                <c:pt idx="3440">
                  <c:v>2616.8</c:v>
                </c:pt>
                <c:pt idx="3441">
                  <c:v>1541.16</c:v>
                </c:pt>
                <c:pt idx="3442">
                  <c:v>5577.06</c:v>
                </c:pt>
                <c:pt idx="3443">
                  <c:v>4489.09</c:v>
                </c:pt>
                <c:pt idx="3444">
                  <c:v>1820.57</c:v>
                </c:pt>
                <c:pt idx="3445">
                  <c:v>2341.29</c:v>
                </c:pt>
                <c:pt idx="3446">
                  <c:v>1340.11</c:v>
                </c:pt>
                <c:pt idx="3447">
                  <c:v>1766.48</c:v>
                </c:pt>
                <c:pt idx="3448">
                  <c:v>2399.59</c:v>
                </c:pt>
                <c:pt idx="3449">
                  <c:v>1802.9</c:v>
                </c:pt>
                <c:pt idx="3450">
                  <c:v>1740.37</c:v>
                </c:pt>
                <c:pt idx="3451">
                  <c:v>2667.14</c:v>
                </c:pt>
                <c:pt idx="3452">
                  <c:v>8321.81</c:v>
                </c:pt>
                <c:pt idx="3453">
                  <c:v>4233.2</c:v>
                </c:pt>
                <c:pt idx="3454">
                  <c:v>4416.71</c:v>
                </c:pt>
                <c:pt idx="3455">
                  <c:v>993.92</c:v>
                </c:pt>
                <c:pt idx="3457">
                  <c:v>4946.67</c:v>
                </c:pt>
                <c:pt idx="3458">
                  <c:v>272.79</c:v>
                </c:pt>
                <c:pt idx="3459">
                  <c:v>5135</c:v>
                </c:pt>
                <c:pt idx="3460">
                  <c:v>1705.43</c:v>
                </c:pt>
                <c:pt idx="3461">
                  <c:v>320.19</c:v>
                </c:pt>
                <c:pt idx="3462">
                  <c:v>7228.8</c:v>
                </c:pt>
                <c:pt idx="3463">
                  <c:v>1914.1</c:v>
                </c:pt>
                <c:pt idx="3464">
                  <c:v>2779.58</c:v>
                </c:pt>
                <c:pt idx="3465">
                  <c:v>1504.21</c:v>
                </c:pt>
                <c:pt idx="3466">
                  <c:v>2358.99</c:v>
                </c:pt>
                <c:pt idx="3467">
                  <c:v>2515.14</c:v>
                </c:pt>
                <c:pt idx="3468">
                  <c:v>1152.36</c:v>
                </c:pt>
                <c:pt idx="3469">
                  <c:v>3106.49</c:v>
                </c:pt>
                <c:pt idx="3470">
                  <c:v>4297.85</c:v>
                </c:pt>
                <c:pt idx="3471">
                  <c:v>2265.96</c:v>
                </c:pt>
                <c:pt idx="3472">
                  <c:v>1770.26</c:v>
                </c:pt>
                <c:pt idx="3473">
                  <c:v>2438.45</c:v>
                </c:pt>
                <c:pt idx="3474">
                  <c:v>5549.59</c:v>
                </c:pt>
                <c:pt idx="3475">
                  <c:v>2193.04</c:v>
                </c:pt>
                <c:pt idx="3476">
                  <c:v>5112.11</c:v>
                </c:pt>
                <c:pt idx="3477">
                  <c:v>2491.47</c:v>
                </c:pt>
                <c:pt idx="3478">
                  <c:v>2972.34</c:v>
                </c:pt>
                <c:pt idx="3479">
                  <c:v>1837.75</c:v>
                </c:pt>
                <c:pt idx="3480">
                  <c:v>815.95</c:v>
                </c:pt>
                <c:pt idx="3481">
                  <c:v>2644.44</c:v>
                </c:pt>
                <c:pt idx="3482">
                  <c:v>2379.57</c:v>
                </c:pt>
                <c:pt idx="3483">
                  <c:v>1430.28</c:v>
                </c:pt>
                <c:pt idx="3484">
                  <c:v>2193.81</c:v>
                </c:pt>
                <c:pt idx="3485">
                  <c:v>3728.88</c:v>
                </c:pt>
                <c:pt idx="3486">
                  <c:v>2755.11</c:v>
                </c:pt>
                <c:pt idx="3487">
                  <c:v>3847.65</c:v>
                </c:pt>
                <c:pt idx="3488">
                  <c:v>2045.84</c:v>
                </c:pt>
                <c:pt idx="3489">
                  <c:v>1648.32</c:v>
                </c:pt>
                <c:pt idx="3490">
                  <c:v>3147.33</c:v>
                </c:pt>
                <c:pt idx="3491">
                  <c:v>4955.25</c:v>
                </c:pt>
                <c:pt idx="3492">
                  <c:v>1785.86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9325182"/>
        <c:axId val="445482090"/>
      </c:scatterChart>
      <c:valAx>
        <c:axId val="33932518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Frequency of Purchases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5482090"/>
        <c:crosses val="autoZero"/>
        <c:crossBetween val="midCat"/>
      </c:valAx>
      <c:valAx>
        <c:axId val="4454820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Monetary Value($)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932518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Recency Vs Frequency</a:t>
            </a:r>
          </a:p>
        </c:rich>
      </c:tx>
      <c:layout>
        <c:manualLayout>
          <c:xMode val="edge"/>
          <c:yMode val="edge"/>
          <c:x val="0.282430555555556"/>
          <c:y val="0.036111111111111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[KPMG_VI_New_raw_data_update_final_stage1.xlsx]RFM_Scatter!$I$3</c:f>
              <c:strCache>
                <c:ptCount val="1"/>
                <c:pt idx="0">
                  <c:v>Count of product_id</c:v>
                </c:pt>
              </c:strCache>
            </c:strRef>
          </c:tx>
          <c:spPr>
            <a:ln w="19050" cap="rnd">
              <a:noFill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dLbls>
            <c:delete val="1"/>
          </c:dLbls>
          <c:xVal>
            <c:numRef>
              <c:f>[KPMG_VI_New_raw_data_update_final_stage1.xlsx]RFM_Scatter!$G$4:$G$3496</c:f>
              <c:numCache>
                <c:formatCode>General</c:formatCode>
                <c:ptCount val="3493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113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98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4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33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61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63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21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130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76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67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15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5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34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9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55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21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66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52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137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2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31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181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15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2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29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</c:numCache>
            </c:numRef>
          </c:xVal>
          <c:yVal>
            <c:numRef>
              <c:f>[KPMG_VI_New_raw_data_update_final_stage1.xlsx]RFM_Scatter!$I$4:$I$3496</c:f>
              <c:numCache>
                <c:formatCode>General</c:formatCode>
                <c:ptCount val="3493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684776"/>
        <c:axId val="343838710"/>
      </c:scatterChart>
      <c:valAx>
        <c:axId val="854684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Recent </a:t>
                </a:r>
                <a:r>
                  <a:rPr lang="en-IN" altLang="en-US"/>
                  <a:t>(</a:t>
                </a:r>
                <a:r>
                  <a:t>Days</a:t>
                </a:r>
                <a:r>
                  <a:rPr lang="en-IN" altLang="en-US"/>
                  <a:t>)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43838710"/>
        <c:crosses val="autoZero"/>
        <c:crossBetween val="midCat"/>
      </c:valAx>
      <c:valAx>
        <c:axId val="3438387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 Frequency of Purchase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4684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[KPMG_VI_New_raw_data_update_final_stage1.xlsx]Sheet3!PivotTable2</c:name>
    <c:fmtId val="-1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[KPMG_VI_New_raw_data_update_final_stage1.xlsx]Sheet3!$E$6:$E$7</c:f>
              <c:strCache>
                <c:ptCount val="1"/>
                <c:pt idx="0">
                  <c:v>Lost_Customer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[KPMG_VI_New_raw_data_update_final_stage1.xlsx]Sheet3!$E$8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[KPMG_VI_New_raw_data_update_final_stage1.xlsx]Sheet3!$E$8</c:f>
              <c:numCache>
                <c:formatCode>General</c:formatCode>
                <c:ptCount val="1"/>
                <c:pt idx="0">
                  <c:v>293</c:v>
                </c:pt>
              </c:numCache>
            </c:numRef>
          </c:val>
        </c:ser>
        <c:ser>
          <c:idx val="1"/>
          <c:order val="1"/>
          <c:tx>
            <c:strRef>
              <c:f>[KPMG_VI_New_raw_data_update_final_stage1.xlsx]Sheet3!$F$6:$F$7</c:f>
              <c:strCache>
                <c:ptCount val="1"/>
                <c:pt idx="0">
                  <c:v>Evasive_Customer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[KPMG_VI_New_raw_data_update_final_stage1.xlsx]Sheet3!$E$8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[KPMG_VI_New_raw_data_update_final_stage1.xlsx]Sheet3!$F$8</c:f>
              <c:numCache>
                <c:formatCode>General</c:formatCode>
                <c:ptCount val="1"/>
                <c:pt idx="0">
                  <c:v>395</c:v>
                </c:pt>
              </c:numCache>
            </c:numRef>
          </c:val>
        </c:ser>
        <c:ser>
          <c:idx val="2"/>
          <c:order val="2"/>
          <c:tx>
            <c:strRef>
              <c:f>[KPMG_VI_New_raw_data_update_final_stage1.xlsx]Sheet3!$G$6:$G$7</c:f>
              <c:strCache>
                <c:ptCount val="1"/>
                <c:pt idx="0">
                  <c:v>Almost_Lost_Customer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[KPMG_VI_New_raw_data_update_final_stage1.xlsx]Sheet3!$E$8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[KPMG_VI_New_raw_data_update_final_stage1.xlsx]Sheet3!$G$8</c:f>
              <c:numCache>
                <c:formatCode>General</c:formatCode>
                <c:ptCount val="1"/>
                <c:pt idx="0">
                  <c:v>325</c:v>
                </c:pt>
              </c:numCache>
            </c:numRef>
          </c:val>
        </c:ser>
        <c:ser>
          <c:idx val="3"/>
          <c:order val="3"/>
          <c:tx>
            <c:strRef>
              <c:f>[KPMG_VI_New_raw_data_update_final_stage1.xlsx]Sheet3!$H$6:$H$7</c:f>
              <c:strCache>
                <c:ptCount val="1"/>
                <c:pt idx="0">
                  <c:v>High_Risk_Customer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[KPMG_VI_New_raw_data_update_final_stage1.xlsx]Sheet3!$E$8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[KPMG_VI_New_raw_data_update_final_stage1.xlsx]Sheet3!$H$8</c:f>
              <c:numCache>
                <c:formatCode>General</c:formatCode>
                <c:ptCount val="1"/>
                <c:pt idx="0">
                  <c:v>359</c:v>
                </c:pt>
              </c:numCache>
            </c:numRef>
          </c:val>
        </c:ser>
        <c:ser>
          <c:idx val="4"/>
          <c:order val="4"/>
          <c:tx>
            <c:strRef>
              <c:f>[KPMG_VI_New_raw_data_update_final_stage1.xlsx]Sheet3!$I$6:$I$7</c:f>
              <c:strCache>
                <c:ptCount val="1"/>
                <c:pt idx="0">
                  <c:v>Losing_Customer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[KPMG_VI_New_raw_data_update_final_stage1.xlsx]Sheet3!$E$8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[KPMG_VI_New_raw_data_update_final_stage1.xlsx]Sheet3!$I$8</c:f>
              <c:numCache>
                <c:formatCode>General</c:formatCode>
                <c:ptCount val="1"/>
                <c:pt idx="0">
                  <c:v>346</c:v>
                </c:pt>
              </c:numCache>
            </c:numRef>
          </c:val>
        </c:ser>
        <c:ser>
          <c:idx val="5"/>
          <c:order val="5"/>
          <c:tx>
            <c:strRef>
              <c:f>[KPMG_VI_New_raw_data_update_final_stage1.xlsx]Sheet3!$J$6:$J$7</c:f>
              <c:strCache>
                <c:ptCount val="1"/>
                <c:pt idx="0">
                  <c:v>Late_Bloomer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[KPMG_VI_New_raw_data_update_final_stage1.xlsx]Sheet3!$E$8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[KPMG_VI_New_raw_data_update_final_stage1.xlsx]Sheet3!$J$8</c:f>
              <c:numCache>
                <c:formatCode>General</c:formatCode>
                <c:ptCount val="1"/>
                <c:pt idx="0">
                  <c:v>351</c:v>
                </c:pt>
              </c:numCache>
            </c:numRef>
          </c:val>
        </c:ser>
        <c:ser>
          <c:idx val="6"/>
          <c:order val="6"/>
          <c:tx>
            <c:strRef>
              <c:f>[KPMG_VI_New_raw_data_update_final_stage1.xlsx]Sheet3!$K$6:$K$7</c:f>
              <c:strCache>
                <c:ptCount val="1"/>
                <c:pt idx="0">
                  <c:v>Potential_Customer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lumMod val="80000"/>
                    <a:lumOff val="2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[KPMG_VI_New_raw_data_update_final_stage1.xlsx]Sheet3!$E$8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[KPMG_VI_New_raw_data_update_final_stage1.xlsx]Sheet3!$K$8</c:f>
              <c:numCache>
                <c:formatCode>General</c:formatCode>
                <c:ptCount val="1"/>
                <c:pt idx="0">
                  <c:v>366</c:v>
                </c:pt>
              </c:numCache>
            </c:numRef>
          </c:val>
        </c:ser>
        <c:ser>
          <c:idx val="7"/>
          <c:order val="7"/>
          <c:tx>
            <c:strRef>
              <c:f>[KPMG_VI_New_raw_data_update_final_stage1.xlsx]Sheet3!$L$6:$L$7</c:f>
              <c:strCache>
                <c:ptCount val="1"/>
                <c:pt idx="0">
                  <c:v>Recent_Customer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lumMod val="80000"/>
                    <a:lumOff val="2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[KPMG_VI_New_raw_data_update_final_stage1.xlsx]Sheet3!$E$8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[KPMG_VI_New_raw_data_update_final_stage1.xlsx]Sheet3!$L$8</c:f>
              <c:numCache>
                <c:formatCode>General</c:formatCode>
                <c:ptCount val="1"/>
                <c:pt idx="0">
                  <c:v>370</c:v>
                </c:pt>
              </c:numCache>
            </c:numRef>
          </c:val>
        </c:ser>
        <c:ser>
          <c:idx val="8"/>
          <c:order val="8"/>
          <c:tx>
            <c:strRef>
              <c:f>[KPMG_VI_New_raw_data_update_final_stage1.xlsx]Sheet3!$M$6:$M$7</c:f>
              <c:strCache>
                <c:ptCount val="1"/>
                <c:pt idx="0">
                  <c:v>Becoming_Loyal_Customer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lumMod val="80000"/>
                    <a:lumOff val="2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[KPMG_VI_New_raw_data_update_final_stage1.xlsx]Sheet3!$E$8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[KPMG_VI_New_raw_data_update_final_stage1.xlsx]Sheet3!$M$8</c:f>
              <c:numCache>
                <c:formatCode>General</c:formatCode>
                <c:ptCount val="1"/>
                <c:pt idx="0">
                  <c:v>330</c:v>
                </c:pt>
              </c:numCache>
            </c:numRef>
          </c:val>
        </c:ser>
        <c:ser>
          <c:idx val="9"/>
          <c:order val="9"/>
          <c:tx>
            <c:strRef>
              <c:f>[KPMG_VI_New_raw_data_update_final_stage1.xlsx]Sheet3!$N$6:$N$7</c:f>
              <c:strCache>
                <c:ptCount val="1"/>
                <c:pt idx="0">
                  <c:v>Very_Loyal_Cutomer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lumMod val="8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[KPMG_VI_New_raw_data_update_final_stage1.xlsx]Sheet3!$E$8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[KPMG_VI_New_raw_data_update_final_stage1.xlsx]Sheet3!$N$8</c:f>
              <c:numCache>
                <c:formatCode>General</c:formatCode>
                <c:ptCount val="1"/>
                <c:pt idx="0">
                  <c:v>185</c:v>
                </c:pt>
              </c:numCache>
            </c:numRef>
          </c:val>
        </c:ser>
        <c:ser>
          <c:idx val="10"/>
          <c:order val="10"/>
          <c:tx>
            <c:strRef>
              <c:f>[KPMG_VI_New_raw_data_update_final_stage1.xlsx]Sheet3!$O$6:$O$7</c:f>
              <c:strCache>
                <c:ptCount val="1"/>
                <c:pt idx="0">
                  <c:v>Diamond_Customer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lumMod val="8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[KPMG_VI_New_raw_data_update_final_stage1.xlsx]Sheet3!$E$8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[KPMG_VI_New_raw_data_update_final_stage1.xlsx]Sheet3!$O$8</c:f>
              <c:numCache>
                <c:formatCode>General</c:formatCode>
                <c:ptCount val="1"/>
                <c:pt idx="0">
                  <c:v>173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0604711"/>
        <c:axId val="153887356"/>
      </c:barChart>
      <c:catAx>
        <c:axId val="50604711"/>
        <c:scaling>
          <c:orientation val="minMax"/>
        </c:scaling>
        <c:delete val="1"/>
        <c:axPos val="l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3887356"/>
        <c:crosses val="autoZero"/>
        <c:auto val="1"/>
        <c:lblAlgn val="ctr"/>
        <c:lblOffset val="100"/>
        <c:noMultiLvlLbl val="0"/>
      </c:catAx>
      <c:valAx>
        <c:axId val="1538873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604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[KPMG_VI_New_raw_data_update_final_stage1.xlsx]Sheet3!PivotTable4</c:name>
    <c:fmtId val="-1"/>
  </c:pivotSource>
  <c:chart>
    <c:autoTitleDeleted val="1"/>
    <c:plotArea>
      <c:layout/>
      <c:doughnutChart>
        <c:varyColors val="1"/>
        <c:ser>
          <c:idx val="0"/>
          <c:order val="0"/>
          <c:tx>
            <c:strRef>
              <c:f>[KPMG_VI_New_raw_data_update_final_stage1.xlsx]Sheet3!$E$29</c:f>
              <c:strCache>
                <c:ptCount val="1"/>
                <c:pt idx="0">
                  <c:v>Total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[KPMG_VI_New_raw_data_update_final_stage1.xlsx]Sheet3!$D$30:$D$41</c:f>
              <c:strCache>
                <c:ptCount val="11"/>
                <c:pt idx="0">
                  <c:v>Diamond_Customer</c:v>
                </c:pt>
                <c:pt idx="1">
                  <c:v>Very_Loyal_Cutomer</c:v>
                </c:pt>
                <c:pt idx="2">
                  <c:v>Becoming_Loyal_Customer</c:v>
                </c:pt>
                <c:pt idx="3">
                  <c:v>Recent_Customer</c:v>
                </c:pt>
                <c:pt idx="4">
                  <c:v>Potential_Customer</c:v>
                </c:pt>
                <c:pt idx="5">
                  <c:v>Late_Bloomer</c:v>
                </c:pt>
                <c:pt idx="6">
                  <c:v>Losing_Customer</c:v>
                </c:pt>
                <c:pt idx="7">
                  <c:v>High_Risk_Customer</c:v>
                </c:pt>
                <c:pt idx="8">
                  <c:v>Almost_Lost_Customer</c:v>
                </c:pt>
                <c:pt idx="9">
                  <c:v>Evasive_Customer</c:v>
                </c:pt>
                <c:pt idx="10">
                  <c:v>Lost_Customer</c:v>
                </c:pt>
              </c:strCache>
            </c:strRef>
          </c:cat>
          <c:val>
            <c:numRef>
              <c:f>[KPMG_VI_New_raw_data_update_final_stage1.xlsx]Sheet3!$E$30:$E$41</c:f>
              <c:numCache>
                <c:formatCode>General</c:formatCode>
                <c:ptCount val="11"/>
                <c:pt idx="0">
                  <c:v>173</c:v>
                </c:pt>
                <c:pt idx="1">
                  <c:v>185</c:v>
                </c:pt>
                <c:pt idx="2">
                  <c:v>330</c:v>
                </c:pt>
                <c:pt idx="3">
                  <c:v>370</c:v>
                </c:pt>
                <c:pt idx="4">
                  <c:v>366</c:v>
                </c:pt>
                <c:pt idx="5">
                  <c:v>351</c:v>
                </c:pt>
                <c:pt idx="6">
                  <c:v>346</c:v>
                </c:pt>
                <c:pt idx="7">
                  <c:v>359</c:v>
                </c:pt>
                <c:pt idx="8">
                  <c:v>325</c:v>
                </c:pt>
                <c:pt idx="9">
                  <c:v>395</c:v>
                </c:pt>
                <c:pt idx="10">
                  <c:v>293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5416666666666"/>
          <c:y val="0.120138888888889"/>
          <c:w val="0.333333333333333"/>
          <c:h val="0.825462962962963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[KPMG_VI_New_raw_data_update_final_stage1.xlsx]CD_Wealth_Segment!PivotTable6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Old Customer Wealth segment by Age</a:t>
            </a:r>
          </a:p>
        </c:rich>
      </c:tx>
      <c:layout>
        <c:manualLayout>
          <c:xMode val="edge"/>
          <c:yMode val="edge"/>
          <c:x val="0.120959448082817"/>
          <c:y val="0.0088652482269503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347638888888889"/>
          <c:y val="0.20625"/>
          <c:w val="0.608784722222222"/>
          <c:h val="0.45269531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[KPMG_VI_New_raw_data_update_final_stage1.xlsx]CD_Wealth_Segment!$B$3:$B$4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elete val="1"/>
          </c:dLbls>
          <c:cat>
            <c:numRef>
              <c:f>[KPMG_VI_New_raw_data_update_final_stage1.xlsx]CD_Wealth_Segment!$A$5:$A$13</c:f>
              <c:numCache>
                <c:formatCode>General</c:formatCod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numCache>
            </c:numRef>
          </c:cat>
          <c:val>
            <c:numRef>
              <c:f>[KPMG_VI_New_raw_data_update_final_stage1.xlsx]CD_Wealth_Segment!$B$5:$B$13</c:f>
              <c:numCache>
                <c:formatCode>General</c:formatCode>
                <c:ptCount val="8"/>
                <c:pt idx="0">
                  <c:v>133</c:v>
                </c:pt>
                <c:pt idx="1">
                  <c:v>146</c:v>
                </c:pt>
                <c:pt idx="2">
                  <c:v>271</c:v>
                </c:pt>
                <c:pt idx="3">
                  <c:v>162</c:v>
                </c:pt>
                <c:pt idx="4">
                  <c:v>134</c:v>
                </c:pt>
                <c:pt idx="5">
                  <c:v>1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[KPMG_VI_New_raw_data_update_final_stage1.xlsx]CD_Wealth_Segment!$C$3:$C$4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elete val="1"/>
          </c:dLbls>
          <c:cat>
            <c:numRef>
              <c:f>[KPMG_VI_New_raw_data_update_final_stage1.xlsx]CD_Wealth_Segment!$A$5:$A$13</c:f>
              <c:numCache>
                <c:formatCode>General</c:formatCod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numCache>
            </c:numRef>
          </c:cat>
          <c:val>
            <c:numRef>
              <c:f>[KPMG_VI_New_raw_data_update_final_stage1.xlsx]CD_Wealth_Segment!$C$5:$C$13</c:f>
              <c:numCache>
                <c:formatCode>General</c:formatCode>
                <c:ptCount val="8"/>
                <c:pt idx="0">
                  <c:v>117</c:v>
                </c:pt>
                <c:pt idx="1">
                  <c:v>160</c:v>
                </c:pt>
                <c:pt idx="2">
                  <c:v>300</c:v>
                </c:pt>
                <c:pt idx="3">
                  <c:v>154</c:v>
                </c:pt>
                <c:pt idx="4">
                  <c:v>139</c:v>
                </c:pt>
                <c:pt idx="5">
                  <c:v>1</c:v>
                </c:pt>
              </c:numCache>
            </c:numRef>
          </c:val>
        </c:ser>
        <c:ser>
          <c:idx val="2"/>
          <c:order val="2"/>
          <c:tx>
            <c:strRef>
              <c:f>[KPMG_VI_New_raw_data_update_final_stage1.xlsx]CD_Wealth_Segment!$D$3:$D$4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elete val="1"/>
          </c:dLbls>
          <c:cat>
            <c:numRef>
              <c:f>[KPMG_VI_New_raw_data_update_final_stage1.xlsx]CD_Wealth_Segment!$A$5:$A$13</c:f>
              <c:numCache>
                <c:formatCode>General</c:formatCode>
                <c:ptCount val="8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</c:numCache>
            </c:numRef>
          </c:cat>
          <c:val>
            <c:numRef>
              <c:f>[KPMG_VI_New_raw_data_update_final_stage1.xlsx]CD_Wealth_Segment!$D$5:$D$13</c:f>
              <c:numCache>
                <c:formatCode>General</c:formatCode>
                <c:ptCount val="8"/>
                <c:pt idx="0">
                  <c:v>234</c:v>
                </c:pt>
                <c:pt idx="1">
                  <c:v>307</c:v>
                </c:pt>
                <c:pt idx="2">
                  <c:v>569</c:v>
                </c:pt>
                <c:pt idx="3">
                  <c:v>309</c:v>
                </c:pt>
                <c:pt idx="4">
                  <c:v>274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64815559"/>
        <c:axId val="28163195"/>
      </c:barChart>
      <c:catAx>
        <c:axId val="764815559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163195"/>
        <c:crosses val="autoZero"/>
        <c:auto val="1"/>
        <c:lblAlgn val="ctr"/>
        <c:lblOffset val="100"/>
        <c:noMultiLvlLbl val="0"/>
      </c:catAx>
      <c:valAx>
        <c:axId val="281631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Number of people by</a:t>
                </a:r>
              </a:p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 age category </a:t>
                </a:r>
              </a:p>
            </c:rich>
          </c:tx>
          <c:layout>
            <c:manualLayout>
              <c:xMode val="edge"/>
              <c:yMode val="edge"/>
              <c:x val="0.179847909184233"/>
              <c:y val="0.16980763552591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481555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[KPMG_VI_New_raw_data_update_final_stage1.xlsx]NC_Age Category!PivotTable4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New customer age distribution</a:t>
            </a:r>
          </a:p>
        </c:rich>
      </c:tx>
      <c:layout>
        <c:manualLayout>
          <c:xMode val="edge"/>
          <c:yMode val="edge"/>
          <c:x val="0.169396548028457"/>
          <c:y val="0.070042079940104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'[KPMG_VI_New_raw_data_update_final_stage1.xlsx]NC_Age Category'!$B$3:$B$4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'[KPMG_VI_New_raw_data_update_final_stage1.xlsx]NC_Age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'[KPMG_VI_New_raw_data_update_final_stage1.xlsx]NC_Age Category'!$B$5</c:f>
              <c:numCache>
                <c:formatCode>General</c:formatCode>
                <c:ptCount val="1"/>
                <c:pt idx="0">
                  <c:v>138</c:v>
                </c:pt>
              </c:numCache>
            </c:numRef>
          </c:val>
        </c:ser>
        <c:ser>
          <c:idx val="1"/>
          <c:order val="1"/>
          <c:tx>
            <c:strRef>
              <c:f>'[KPMG_VI_New_raw_data_update_final_stage1.xlsx]NC_Age Category'!$C$3:$C$4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'[KPMG_VI_New_raw_data_update_final_stage1.xlsx]NC_Age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'[KPMG_VI_New_raw_data_update_final_stage1.xlsx]NC_Age Category'!$C$5</c:f>
              <c:numCache>
                <c:formatCode>General</c:formatCode>
                <c:ptCount val="1"/>
                <c:pt idx="0">
                  <c:v>88</c:v>
                </c:pt>
              </c:numCache>
            </c:numRef>
          </c:val>
        </c:ser>
        <c:ser>
          <c:idx val="2"/>
          <c:order val="2"/>
          <c:tx>
            <c:strRef>
              <c:f>'[KPMG_VI_New_raw_data_update_final_stage1.xlsx]NC_Age Category'!$D$3:$D$4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'[KPMG_VI_New_raw_data_update_final_stage1.xlsx]NC_Age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'[KPMG_VI_New_raw_data_update_final_stage1.xlsx]NC_Age Category'!$D$5</c:f>
              <c:numCache>
                <c:formatCode>General</c:formatCode>
                <c:ptCount val="1"/>
                <c:pt idx="0">
                  <c:v>193</c:v>
                </c:pt>
              </c:numCache>
            </c:numRef>
          </c:val>
        </c:ser>
        <c:ser>
          <c:idx val="3"/>
          <c:order val="3"/>
          <c:tx>
            <c:strRef>
              <c:f>'[KPMG_VI_New_raw_data_update_final_stage1.xlsx]NC_Age Category'!$E$3:$E$4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'[KPMG_VI_New_raw_data_update_final_stage1.xlsx]NC_Age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'[KPMG_VI_New_raw_data_update_final_stage1.xlsx]NC_Age Category'!$E$5</c:f>
              <c:numCache>
                <c:formatCode>General</c:formatCode>
                <c:ptCount val="1"/>
                <c:pt idx="0">
                  <c:v>161</c:v>
                </c:pt>
              </c:numCache>
            </c:numRef>
          </c:val>
        </c:ser>
        <c:ser>
          <c:idx val="4"/>
          <c:order val="4"/>
          <c:tx>
            <c:strRef>
              <c:f>'[KPMG_VI_New_raw_data_update_final_stage1.xlsx]NC_Age Category'!$F$3:$F$4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'[KPMG_VI_New_raw_data_update_final_stage1.xlsx]NC_Age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'[KPMG_VI_New_raw_data_update_final_stage1.xlsx]NC_Age Category'!$F$5</c:f>
              <c:numCache>
                <c:formatCode>General</c:formatCode>
                <c:ptCount val="1"/>
                <c:pt idx="0">
                  <c:v>146</c:v>
                </c:pt>
              </c:numCache>
            </c:numRef>
          </c:val>
        </c:ser>
        <c:ser>
          <c:idx val="5"/>
          <c:order val="5"/>
          <c:tx>
            <c:strRef>
              <c:f>'[KPMG_VI_New_raw_data_update_final_stage1.xlsx]NC_Age Category'!$G$3:$G$4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'[KPMG_VI_New_raw_data_update_final_stage1.xlsx]NC_Age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'[KPMG_VI_New_raw_data_update_final_stage1.xlsx]NC_Age Category'!$G$5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</c:ser>
        <c:ser>
          <c:idx val="6"/>
          <c:order val="6"/>
          <c:tx>
            <c:strRef>
              <c:f>'[KPMG_VI_New_raw_data_update_final_stage1.xlsx]NC_Age Category'!$H$3:$H$4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'[KPMG_VI_New_raw_data_update_final_stage1.xlsx]NC_Age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'[KPMG_VI_New_raw_data_update_final_stage1.xlsx]NC_Age Category'!$H$5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76340766"/>
        <c:axId val="628103521"/>
      </c:barChart>
      <c:catAx>
        <c:axId val="776340766"/>
        <c:scaling>
          <c:orientation val="minMax"/>
        </c:scaling>
        <c:delete val="1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8103521"/>
        <c:crosses val="autoZero"/>
        <c:auto val="1"/>
        <c:lblAlgn val="ctr"/>
        <c:lblOffset val="100"/>
        <c:noMultiLvlLbl val="0"/>
      </c:catAx>
      <c:valAx>
        <c:axId val="62810352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Number of People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634076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[KPMG_VI_New_raw_data_update_final_stage1.xlsx]CD_Age Category!PivotTable3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OLD CUSTOMER AGE CATEGORY</a:t>
            </a:r>
          </a:p>
        </c:rich>
      </c:tx>
      <c:layout>
        <c:manualLayout>
          <c:xMode val="edge"/>
          <c:yMode val="edge"/>
          <c:x val="0.222634041129511"/>
          <c:y val="0.044936514601164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'[KPMG_VI_New_raw_data_update_final_stage1.xlsx]CD_Age Category'!$B$3:$B$4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'[KPMG_VI_New_raw_data_update_final_stage1.xlsx]CD_Age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'[KPMG_VI_New_raw_data_update_final_stage1.xlsx]CD_Age Category'!$B$5</c:f>
              <c:numCache>
                <c:formatCode>General</c:formatCode>
                <c:ptCount val="1"/>
                <c:pt idx="0">
                  <c:v>484</c:v>
                </c:pt>
              </c:numCache>
            </c:numRef>
          </c:val>
        </c:ser>
        <c:ser>
          <c:idx val="1"/>
          <c:order val="1"/>
          <c:tx>
            <c:strRef>
              <c:f>'[KPMG_VI_New_raw_data_update_final_stage1.xlsx]CD_Age Category'!$C$3:$C$4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'[KPMG_VI_New_raw_data_update_final_stage1.xlsx]CD_Age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'[KPMG_VI_New_raw_data_update_final_stage1.xlsx]CD_Age Category'!$C$5</c:f>
              <c:numCache>
                <c:formatCode>General</c:formatCode>
                <c:ptCount val="1"/>
                <c:pt idx="0">
                  <c:v>613</c:v>
                </c:pt>
              </c:numCache>
            </c:numRef>
          </c:val>
        </c:ser>
        <c:ser>
          <c:idx val="2"/>
          <c:order val="2"/>
          <c:tx>
            <c:strRef>
              <c:f>'[KPMG_VI_New_raw_data_update_final_stage1.xlsx]CD_Age Category'!$D$3:$D$4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'[KPMG_VI_New_raw_data_update_final_stage1.xlsx]CD_Age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'[KPMG_VI_New_raw_data_update_final_stage1.xlsx]CD_Age Category'!$D$5</c:f>
              <c:numCache>
                <c:formatCode>General</c:formatCode>
                <c:ptCount val="1"/>
                <c:pt idx="0">
                  <c:v>1140</c:v>
                </c:pt>
              </c:numCache>
            </c:numRef>
          </c:val>
        </c:ser>
        <c:ser>
          <c:idx val="3"/>
          <c:order val="3"/>
          <c:tx>
            <c:strRef>
              <c:f>'[KPMG_VI_New_raw_data_update_final_stage1.xlsx]CD_Age Category'!$E$3:$E$4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'[KPMG_VI_New_raw_data_update_final_stage1.xlsx]CD_Age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'[KPMG_VI_New_raw_data_update_final_stage1.xlsx]CD_Age Category'!$E$5</c:f>
              <c:numCache>
                <c:formatCode>General</c:formatCode>
                <c:ptCount val="1"/>
                <c:pt idx="0">
                  <c:v>625</c:v>
                </c:pt>
              </c:numCache>
            </c:numRef>
          </c:val>
        </c:ser>
        <c:ser>
          <c:idx val="4"/>
          <c:order val="4"/>
          <c:tx>
            <c:strRef>
              <c:f>'[KPMG_VI_New_raw_data_update_final_stage1.xlsx]CD_Age Category'!$F$3:$F$4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'[KPMG_VI_New_raw_data_update_final_stage1.xlsx]CD_Age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'[KPMG_VI_New_raw_data_update_final_stage1.xlsx]CD_Age Category'!$F$5</c:f>
              <c:numCache>
                <c:formatCode>General</c:formatCode>
                <c:ptCount val="1"/>
                <c:pt idx="0">
                  <c:v>547</c:v>
                </c:pt>
              </c:numCache>
            </c:numRef>
          </c:val>
        </c:ser>
        <c:ser>
          <c:idx val="5"/>
          <c:order val="5"/>
          <c:tx>
            <c:strRef>
              <c:f>'[KPMG_VI_New_raw_data_update_final_stage1.xlsx]CD_Age Category'!$G$3:$G$4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'[KPMG_VI_New_raw_data_update_final_stage1.xlsx]CD_Age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'[KPMG_VI_New_raw_data_update_final_stage1.xlsx]CD_Age Category'!$G$5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6"/>
          <c:order val="6"/>
          <c:tx>
            <c:strRef>
              <c:f>'[KPMG_VI_New_raw_data_update_final_stage1.xlsx]CD_Age Category'!$H$3:$H$4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'[KPMG_VI_New_raw_data_update_final_stage1.xlsx]CD_Age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'[KPMG_VI_New_raw_data_update_final_stage1.xlsx]CD_Age Category'!$H$5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7"/>
          <c:order val="7"/>
          <c:tx>
            <c:strRef>
              <c:f>'[KPMG_VI_New_raw_data_update_final_stage1.xlsx]CD_Age Category'!$I$3:$I$4</c:f>
              <c:strCache>
                <c:ptCount val="1"/>
                <c:pt idx="0">
                  <c:v>100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'[KPMG_VI_New_raw_data_update_final_stage1.xlsx]CD_Age Category'!$B$5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'[KPMG_VI_New_raw_data_update_final_stage1.xlsx]CD_Age Category'!$I$5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12183963"/>
        <c:axId val="13904266"/>
      </c:barChart>
      <c:catAx>
        <c:axId val="812183963"/>
        <c:scaling>
          <c:orientation val="minMax"/>
        </c:scaling>
        <c:delete val="1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Age Distribution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904266"/>
        <c:crosses val="autoZero"/>
        <c:auto val="1"/>
        <c:lblAlgn val="ctr"/>
        <c:lblOffset val="100"/>
        <c:noMultiLvlLbl val="0"/>
      </c:catAx>
      <c:valAx>
        <c:axId val="1390426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Number of people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21839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[KPMG_VI_New_raw_data_update_final_stage1.xlsx]T_Bike_%&amp;NUM!PivotTable4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Bike Related Purchases Over Past 3 Years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'[KPMG_VI_New_raw_data_update_final_stage1.xlsx]T_Bike_%&amp;NUM'!$B$3:$B$4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'[KPMG_VI_New_raw_data_update_final_stage1.xlsx]T_Bike_%&amp;NUM'!$B$5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'[KPMG_VI_New_raw_data_update_final_stage1.xlsx]T_Bike_%&amp;NUM'!$B$5</c:f>
              <c:numCache>
                <c:formatCode>0.00%</c:formatCode>
                <c:ptCount val="1"/>
                <c:pt idx="0">
                  <c:v>0.495947941402458</c:v>
                </c:pt>
              </c:numCache>
            </c:numRef>
          </c:val>
        </c:ser>
        <c:ser>
          <c:idx val="1"/>
          <c:order val="1"/>
          <c:tx>
            <c:strRef>
              <c:f>'[KPMG_VI_New_raw_data_update_final_stage1.xlsx]T_Bike_%&amp;NUM'!$C$3:$C$4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'[KPMG_VI_New_raw_data_update_final_stage1.xlsx]T_Bike_%&amp;NUM'!$B$5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'[KPMG_VI_New_raw_data_update_final_stage1.xlsx]T_Bike_%&amp;NUM'!$C$5</c:f>
              <c:numCache>
                <c:formatCode>0.00%</c:formatCode>
                <c:ptCount val="1"/>
                <c:pt idx="0">
                  <c:v>0.484495302900471</c:v>
                </c:pt>
              </c:numCache>
            </c:numRef>
          </c:val>
        </c:ser>
        <c:ser>
          <c:idx val="2"/>
          <c:order val="2"/>
          <c:tx>
            <c:strRef>
              <c:f>'[KPMG_VI_New_raw_data_update_final_stage1.xlsx]T_Bike_%&amp;NUM'!$D$3:$D$4</c:f>
              <c:strCache>
                <c:ptCount val="1"/>
                <c:pt idx="0">
                  <c:v>U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'[KPMG_VI_New_raw_data_update_final_stage1.xlsx]T_Bike_%&amp;NUM'!$B$5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'[KPMG_VI_New_raw_data_update_final_stage1.xlsx]T_Bike_%&amp;NUM'!$D$5</c:f>
              <c:numCache>
                <c:formatCode>0.00%</c:formatCode>
                <c:ptCount val="1"/>
                <c:pt idx="0">
                  <c:v>0.0195567556970711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22316616"/>
        <c:axId val="382071637"/>
      </c:barChart>
      <c:catAx>
        <c:axId val="922316616"/>
        <c:scaling>
          <c:orientation val="minMax"/>
        </c:scaling>
        <c:delete val="1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Gender Category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2071637"/>
        <c:crosses val="autoZero"/>
        <c:auto val="1"/>
        <c:lblAlgn val="ctr"/>
        <c:lblOffset val="100"/>
        <c:noMultiLvlLbl val="0"/>
      </c:catAx>
      <c:valAx>
        <c:axId val="38207163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Percentage of Purchases </a:t>
                </a:r>
                <a:endParaRPr lang="en-IN" altLang="en-US"/>
              </a:p>
            </c:rich>
          </c:tx>
          <c:layout>
            <c:manualLayout>
              <c:xMode val="edge"/>
              <c:yMode val="edge"/>
              <c:x val="0.0288888888888889"/>
              <c:y val="0.32620370320699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2316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[KPMG_VI_New_raw_data_update_final_stage1.xlsx]T_Bike_%&amp;NUM!PivotTable4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Bike Related Purchases Over Past 3 Years</a:t>
            </a:r>
            <a:endParaRPr lang="en-IN" altLang="en-US"/>
          </a:p>
        </c:rich>
      </c:tx>
      <c:layout>
        <c:manualLayout>
          <c:xMode val="edge"/>
          <c:yMode val="edge"/>
          <c:x val="0.107968029529371"/>
          <c:y val="0.033913840513290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'[KPMG_VI_New_raw_data_update_final_stage1.xlsx]T_Bike_%&amp;NUM'!$B$3:$B$4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'[KPMG_VI_New_raw_data_update_final_stage1.xlsx]T_Bike_%&amp;NUM'!$B$5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'[KPMG_VI_New_raw_data_update_final_stage1.xlsx]T_Bike_%&amp;NUM'!$B$5</c:f>
              <c:numCache>
                <c:formatCode>General</c:formatCode>
                <c:ptCount val="1"/>
                <c:pt idx="0">
                  <c:v>470544</c:v>
                </c:pt>
              </c:numCache>
            </c:numRef>
          </c:val>
        </c:ser>
        <c:ser>
          <c:idx val="1"/>
          <c:order val="1"/>
          <c:tx>
            <c:strRef>
              <c:f>'[KPMG_VI_New_raw_data_update_final_stage1.xlsx]T_Bike_%&amp;NUM'!$C$3:$C$4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'[KPMG_VI_New_raw_data_update_final_stage1.xlsx]T_Bike_%&amp;NUM'!$B$5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'[KPMG_VI_New_raw_data_update_final_stage1.xlsx]T_Bike_%&amp;NUM'!$C$5</c:f>
              <c:numCache>
                <c:formatCode>General</c:formatCode>
                <c:ptCount val="1"/>
                <c:pt idx="0">
                  <c:v>459678</c:v>
                </c:pt>
              </c:numCache>
            </c:numRef>
          </c:val>
        </c:ser>
        <c:ser>
          <c:idx val="2"/>
          <c:order val="2"/>
          <c:tx>
            <c:strRef>
              <c:f>'[KPMG_VI_New_raw_data_update_final_stage1.xlsx]T_Bike_%&amp;NUM'!$D$3:$D$4</c:f>
              <c:strCache>
                <c:ptCount val="1"/>
                <c:pt idx="0">
                  <c:v>U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'[KPMG_VI_New_raw_data_update_final_stage1.xlsx]T_Bike_%&amp;NUM'!$B$5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'[KPMG_VI_New_raw_data_update_final_stage1.xlsx]T_Bike_%&amp;NUM'!$D$5</c:f>
              <c:numCache>
                <c:formatCode>General</c:formatCode>
                <c:ptCount val="1"/>
                <c:pt idx="0">
                  <c:v>18555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22316616"/>
        <c:axId val="382071637"/>
      </c:barChart>
      <c:catAx>
        <c:axId val="922316616"/>
        <c:scaling>
          <c:orientation val="minMax"/>
        </c:scaling>
        <c:delete val="1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Gender Category</a:t>
                </a:r>
                <a:endParaRPr lang="en-I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82071637"/>
        <c:crosses val="autoZero"/>
        <c:auto val="1"/>
        <c:lblAlgn val="ctr"/>
        <c:lblOffset val="100"/>
        <c:noMultiLvlLbl val="0"/>
      </c:catAx>
      <c:valAx>
        <c:axId val="38207163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/>
                  <a:t>Number of Purchases </a:t>
                </a:r>
                <a:endParaRPr lang="en-IN" altLang="en-US"/>
              </a:p>
            </c:rich>
          </c:tx>
          <c:layout>
            <c:manualLayout>
              <c:xMode val="edge"/>
              <c:yMode val="edge"/>
              <c:x val="0.0288888888888889"/>
              <c:y val="0.32620370320699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2316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[KPMG_VI_New_raw_data_update_final_stage1.xlsx]NC_Job_Distribution!PivotTable2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New Customer Job Distribution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752165324418781"/>
          <c:y val="0.374043464952556"/>
          <c:w val="0.47865066099377"/>
          <c:h val="0.564738292011019"/>
        </c:manualLayout>
      </c:layout>
      <c:pie3DChart>
        <c:varyColors val="1"/>
        <c:ser>
          <c:idx val="0"/>
          <c:order val="0"/>
          <c:tx>
            <c:strRef>
              <c:f>[KPMG_VI_New_raw_data_update_final_stage1.xlsx]NC_Job_Distribution!$B$3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0"/>
              <c:layout>
                <c:manualLayout>
                  <c:x val="0.04"/>
                  <c:y val="-0.038888888888888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2.60%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33333333333333"/>
                  <c:y val="0.02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3.70%</a:t>
                    </a:r>
                  </a:p>
                </c:rich>
              </c:tx>
              <c:numFmt formatCode="General" sourceLinked="0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55766600820544"/>
                  <c:y val="0.079583715947352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20.30%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15.20%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5.10%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19.90%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0262877982069594"/>
                  <c:y val="0.072849709213345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16.50%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72025528035253"/>
                  <c:y val="0.0661157024793388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6.40%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113551033920127"/>
                  <c:y val="-0.030555555555555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7.80%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0.06"/>
                  <c:y val="-0.0416666666666667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2.50%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[KPMG_VI_New_raw_data_update_final_stage1.xlsx]NC_Job_Distribution!$A$4:$A$14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[KPMG_VI_New_raw_data_update_final_stage1.xlsx]NC_Job_Distribution!$B$4:$B$14</c:f>
              <c:numCache>
                <c:formatCode>0.00%</c:formatCode>
                <c:ptCount val="10"/>
                <c:pt idx="0">
                  <c:v>0.026</c:v>
                </c:pt>
                <c:pt idx="1">
                  <c:v>0.037</c:v>
                </c:pt>
                <c:pt idx="2">
                  <c:v>0.203</c:v>
                </c:pt>
                <c:pt idx="3">
                  <c:v>0.152</c:v>
                </c:pt>
                <c:pt idx="4">
                  <c:v>0.051</c:v>
                </c:pt>
                <c:pt idx="5">
                  <c:v>0.199</c:v>
                </c:pt>
                <c:pt idx="6">
                  <c:v>0.165</c:v>
                </c:pt>
                <c:pt idx="7">
                  <c:v>0.064</c:v>
                </c:pt>
                <c:pt idx="8">
                  <c:v>0.078</c:v>
                </c:pt>
                <c:pt idx="9">
                  <c:v>0.025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1095724424442"/>
          <c:y val="0.298677187282432"/>
          <c:w val="0.274710057123074"/>
          <c:h val="0.64051984219076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[KPMG_VI_New_raw_data_update_final_stage1.xlsx]CD_Job_Ditribution!PivotTable3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Old Cutomer Job Distribution</a:t>
            </a:r>
          </a:p>
        </c:rich>
      </c:tx>
      <c:layout>
        <c:manualLayout>
          <c:xMode val="edge"/>
          <c:yMode val="edge"/>
          <c:x val="0.243448275862069"/>
          <c:y val="0.0182532347504621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358608114268348"/>
          <c:y val="0.291962510650383"/>
          <c:w val="0.602643975079775"/>
          <c:h val="0.536779324055666"/>
        </c:manualLayout>
      </c:layout>
      <c:pie3DChart>
        <c:varyColors val="1"/>
        <c:ser>
          <c:idx val="0"/>
          <c:order val="0"/>
          <c:tx>
            <c:strRef>
              <c:f>[KPMG_VI_New_raw_data_update_final_stage1.xlsx]CD_Job_Ditribution!$B$3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0"/>
              <c:layout>
                <c:manualLayout>
                  <c:x val="0.0272349010213088"/>
                  <c:y val="-0.0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2.83%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33798538300761"/>
                  <c:y val="-0.0197088895200227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3.40%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689864762194195"/>
                  <c:y val="0.07355864811133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19.35%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15.05%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5.58%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49232639416502"/>
                  <c:y val="0.0306731042317523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19.98%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0.0458896824190852"/>
                  <c:y val="0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16.40%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114876158638505"/>
                  <c:y val="0.055097983527407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6.68%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0.131287038444005"/>
                  <c:y val="-0.079522862823061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8.95%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0.0684170611395648"/>
                  <c:y val="-0.113169554103948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10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t>1.80%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[KPMG_VI_New_raw_data_update_final_stage1.xlsx]CD_Job_Ditribution!$A$4:$A$14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[KPMG_VI_New_raw_data_update_final_stage1.xlsx]CD_Job_Ditribution!$B$4:$B$14</c:f>
              <c:numCache>
                <c:formatCode>0.00%</c:formatCode>
                <c:ptCount val="10"/>
                <c:pt idx="0">
                  <c:v>0.02825</c:v>
                </c:pt>
                <c:pt idx="1">
                  <c:v>0.034</c:v>
                </c:pt>
                <c:pt idx="2">
                  <c:v>0.1935</c:v>
                </c:pt>
                <c:pt idx="3">
                  <c:v>0.1505</c:v>
                </c:pt>
                <c:pt idx="4">
                  <c:v>0.05575</c:v>
                </c:pt>
                <c:pt idx="5">
                  <c:v>0.19975</c:v>
                </c:pt>
                <c:pt idx="6">
                  <c:v>0.164</c:v>
                </c:pt>
                <c:pt idx="7">
                  <c:v>0.06675</c:v>
                </c:pt>
                <c:pt idx="8">
                  <c:v>0.0895</c:v>
                </c:pt>
                <c:pt idx="9">
                  <c:v>0.018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5924851847182"/>
          <c:y val="0.320833332886299"/>
          <c:w val="0.272222222222222"/>
          <c:h val="0.64351851851851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[KPMG_VI_New_raw_data_update_final_stage1.xlsx]No_of cars owned!PivotTable6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6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Number of Cars owned in each state</a:t>
            </a:r>
            <a:endParaRPr lang="en-I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>
        <c:manualLayout>
          <c:xMode val="edge"/>
          <c:yMode val="edge"/>
          <c:x val="0.10337542420946"/>
          <c:y val="0.082686729555330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1336778879732"/>
          <c:y val="0.274137616353349"/>
          <c:w val="0.677664478279089"/>
          <c:h val="0.587041430918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'[KPMG_VI_New_raw_data_update_final_stage1.xlsx]No_of cars owned'!$B$3:$B$4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rgbClr val="FF0000"/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'[KPMG_VI_New_raw_data_update_final_stage1.xlsx]No_of cars owned'!$A$5:$A$8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'[KPMG_VI_New_raw_data_update_final_stage1.xlsx]No_of cars owned'!$B$5:$B$8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</c:ser>
        <c:ser>
          <c:idx val="1"/>
          <c:order val="1"/>
          <c:tx>
            <c:strRef>
              <c:f>'[KPMG_VI_New_raw_data_update_final_stage1.xlsx]No_of cars owned'!$C$3:$C$4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rgbClr val="00B050"/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'[KPMG_VI_New_raw_data_update_final_stage1.xlsx]No_of cars owned'!$A$5:$A$8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'[KPMG_VI_New_raw_data_update_final_stage1.xlsx]No_of cars owned'!$C$5:$C$8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34710921"/>
        <c:axId val="59429759"/>
      </c:barChart>
      <c:catAx>
        <c:axId val="834710921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State</a:t>
                </a:r>
                <a:endParaRPr lang="en-I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429759"/>
        <c:crosses val="autoZero"/>
        <c:auto val="1"/>
        <c:lblAlgn val="ctr"/>
        <c:lblOffset val="100"/>
        <c:noMultiLvlLbl val="0"/>
      </c:catAx>
      <c:valAx>
        <c:axId val="5942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Number of cars owned</a:t>
                </a:r>
                <a:endParaRPr lang="en-IN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471092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 hasCustomPrompt="1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 hasCustomPrompt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/>
          <p:nvPr>
            <p:ph type="body" sz="half" idx="1" hasCustomPrompt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/>
          <p:nvPr>
            <p:ph type="title" hasCustomPrompt="1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/>
          <p:nvPr>
            <p:ph type="body" sz="half" idx="1" hasCustomPrompt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 hasCustomPrompt="1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 hasCustomPrompt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/>
          <p:nvPr>
            <p:ph type="title" hasCustomPrompt="1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73" name="Title Text"/>
          <p:cNvSpPr/>
          <p:nvPr>
            <p:ph type="title" hasCustomPrompt="1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/>
          <p:nvPr>
            <p:ph type="body" sz="quarter" idx="1" hasCustomPrompt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/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/>
          <p:nvPr>
            <p:ph type="body" sz="quarter" idx="1" hasCustomPrompt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1005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462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919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3768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8340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2912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●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7484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○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4205605" marR="0" indent="-40830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 panose="020B0604020202020204"/>
        <a:buChar char="■"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15.xml"/><Relationship Id="rId1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6349" y="-9271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0" name="Shape 55"/>
          <p:cNvSpPr/>
          <p:nvPr/>
        </p:nvSpPr>
        <p:spPr>
          <a:xfrm>
            <a:off x="537845" y="1895475"/>
            <a:ext cx="7711440" cy="95059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5000" b="1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Sprocket Central Pty</a:t>
            </a:r>
            <a:r>
              <a:rPr lang="en-IN" sz="5000" b="1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 </a:t>
            </a:r>
            <a:r>
              <a:rPr sz="5000" b="1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Ltd</a:t>
            </a:r>
            <a:endParaRPr sz="5000" b="1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</p:txBody>
      </p:sp>
      <p:sp>
        <p:nvSpPr>
          <p:cNvPr id="111" name="Shape 56"/>
          <p:cNvSpPr/>
          <p:nvPr/>
        </p:nvSpPr>
        <p:spPr>
          <a:xfrm>
            <a:off x="539170" y="3940315"/>
            <a:ext cx="5550600" cy="7969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>
                <a:latin typeface="+mn-ea"/>
                <a:ea typeface="Liberation Mono" panose="02070409020205020404" charset="0"/>
                <a:cs typeface="+mn-ea"/>
                <a:sym typeface="Liberation Mono" panose="02070409020205020404" charset="0"/>
              </a:rPr>
              <a:t>Data analytics approach</a:t>
            </a:r>
            <a:endParaRPr>
              <a:latin typeface="+mn-ea"/>
              <a:ea typeface="Liberation Mono" panose="02070409020205020404" charset="0"/>
              <a:cs typeface="+mn-ea"/>
              <a:sym typeface="Liberation Mono" panose="02070409020205020404" charset="0"/>
            </a:endParaRPr>
          </a:p>
          <a:p>
            <a:r>
              <a:rPr lang="en-IN">
                <a:latin typeface="+mn-ea"/>
                <a:ea typeface="Liberation Mono" panose="02070409020205020404" charset="0"/>
                <a:cs typeface="+mn-ea"/>
                <a:sym typeface="Liberation Mono" panose="02070409020205020404" charset="0"/>
              </a:rPr>
              <a:t>Princy J</a:t>
            </a:r>
            <a:endParaRPr lang="en-IN">
              <a:latin typeface="+mn-ea"/>
              <a:ea typeface="Liberation Mono" panose="02070409020205020404" charset="0"/>
              <a:cs typeface="+mn-ea"/>
              <a:sym typeface="Liberation Mono" panose="02070409020205020404" charset="0"/>
            </a:endParaRP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51249"/>
            <a:ext cx="8565600" cy="7969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/>
              <a:t>Model Development</a:t>
            </a:r>
            <a:endParaRPr sz="4000"/>
          </a:p>
        </p:txBody>
      </p:sp>
      <p:sp>
        <p:nvSpPr>
          <p:cNvPr id="141" name="Shape 90"/>
          <p:cNvSpPr/>
          <p:nvPr/>
        </p:nvSpPr>
        <p:spPr>
          <a:xfrm>
            <a:off x="205105" y="1059180"/>
            <a:ext cx="9135745" cy="6057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RFM Analysis and Customer Classification</a:t>
            </a:r>
            <a:endParaRPr lang="en-IN" sz="2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5450" y="2012950"/>
            <a:ext cx="4001770" cy="25520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RFM Analysis is used to determinewhich customer a Business should target to increase its Revenue &amp; Value</a:t>
            </a:r>
            <a:endParaRPr kumimoji="0" lang="en-I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I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The RFM (Recency, Freuency &amp; Monetary) models shows Customers who have displayed high levels of engagement with the business in the three categories mentioned</a:t>
            </a:r>
            <a:endParaRPr kumimoji="0" lang="en-I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4556760" y="1707515"/>
          <a:ext cx="4587240" cy="342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51249"/>
            <a:ext cx="8565600" cy="7969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/>
              <a:t>Model Development</a:t>
            </a:r>
            <a:endParaRPr sz="4000"/>
          </a:p>
        </p:txBody>
      </p:sp>
      <p:sp>
        <p:nvSpPr>
          <p:cNvPr id="141" name="Shape 90"/>
          <p:cNvSpPr/>
          <p:nvPr/>
        </p:nvSpPr>
        <p:spPr>
          <a:xfrm>
            <a:off x="205105" y="922655"/>
            <a:ext cx="8579485" cy="6057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Scatter-p</a:t>
            </a:r>
            <a:r>
              <a:rPr lang="en-IN" sz="2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+mn-ea"/>
              </a:rPr>
              <a:t>lot</a:t>
            </a:r>
            <a:r>
              <a:rPr lang="en-IN" sz="2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 of RFM Analysis</a:t>
            </a:r>
            <a:endParaRPr lang="en-IN" sz="2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528454"/>
            <a:ext cx="4134600" cy="310134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 algn="just">
              <a:buFont typeface="Wingdings" panose="05000000000000000000" charset="0"/>
              <a:buChar char="Ø"/>
            </a:pP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The chart shows that Customers who purschased more recently have generated more Revenue than the Customers who purchased a while ago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Customers from recent past (500-100 day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) al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o 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how to generate a moderate amount of revenue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Tho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e who vi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ited more than 200 day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 ago generate low revenue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graphicFrame>
        <p:nvGraphicFramePr>
          <p:cNvPr id="13" name="Chart 12"/>
          <p:cNvGraphicFramePr/>
          <p:nvPr/>
        </p:nvGraphicFramePr>
        <p:xfrm>
          <a:off x="4573905" y="1553845"/>
          <a:ext cx="4570095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51249"/>
            <a:ext cx="8565600" cy="7969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/>
              <a:t>Model Development</a:t>
            </a:r>
            <a:endParaRPr sz="4000"/>
          </a:p>
        </p:txBody>
      </p:sp>
      <p:sp>
        <p:nvSpPr>
          <p:cNvPr id="141" name="Shape 90"/>
          <p:cNvSpPr/>
          <p:nvPr/>
        </p:nvSpPr>
        <p:spPr>
          <a:xfrm>
            <a:off x="205105" y="1059180"/>
            <a:ext cx="8472805" cy="6057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Scatter-p</a:t>
            </a:r>
            <a:r>
              <a:rPr lang="en-IN" sz="2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+mn-ea"/>
              </a:rPr>
              <a:t>lot</a:t>
            </a:r>
            <a:r>
              <a:rPr lang="en-IN" sz="2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 Based of RFM Analysis</a:t>
            </a:r>
            <a:endParaRPr lang="en-IN" sz="2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708159"/>
            <a:ext cx="4134600" cy="310134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charset="0"/>
              <a:buChar char="Ø"/>
            </a:pP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Cu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tomer cla</a:t>
            </a:r>
            <a:r>
              <a:rPr lang="en-US">
                <a:sym typeface="+mn-ea"/>
              </a:rPr>
              <a:t>ss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ified a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 “Platinum Cu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tomer”, “Very Loyal” and ”Becoming loyal” vi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it frequently which i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 correlated with increaed revenue for the bu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ine</a:t>
            </a:r>
            <a:r>
              <a:rPr lang="en-US">
                <a:sym typeface="+mn-ea"/>
              </a:rPr>
              <a:t>ss</a:t>
            </a:r>
            <a:endParaRPr lang="en-US">
              <a:sym typeface="+mn-ea"/>
            </a:endParaRPr>
          </a:p>
          <a:p>
            <a:pPr algn="just">
              <a:buFont typeface="Wingdings" panose="05000000000000000000" charset="0"/>
            </a:pP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Naturally there i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 po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itive relation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hip between Frequency and Monetary gain for the Bu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ine</a:t>
            </a:r>
            <a:r>
              <a:rPr lang="en-US">
                <a:sym typeface="+mn-ea"/>
              </a:rPr>
              <a:t>ss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 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sp>
        <p:nvSpPr>
          <p:cNvPr id="144" name="Place any supporting images, graphs, data or extra text here."/>
          <p:cNvSpPr/>
          <p:nvPr/>
        </p:nvSpPr>
        <p:spPr>
          <a:xfrm>
            <a:off x="4970145" y="3197860"/>
            <a:ext cx="3800475" cy="583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t>Place any supporting images, graphs, data or extra text here.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744720" y="1664970"/>
          <a:ext cx="4399280" cy="347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51249"/>
            <a:ext cx="8565600" cy="7969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/>
              <a:t>Model Development</a:t>
            </a:r>
            <a:endParaRPr sz="4000"/>
          </a:p>
        </p:txBody>
      </p:sp>
      <p:sp>
        <p:nvSpPr>
          <p:cNvPr id="141" name="Shape 90"/>
          <p:cNvSpPr/>
          <p:nvPr/>
        </p:nvSpPr>
        <p:spPr>
          <a:xfrm>
            <a:off x="205105" y="848360"/>
            <a:ext cx="8804275" cy="6057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Scatter-p</a:t>
            </a:r>
            <a:r>
              <a:rPr lang="en-IN" sz="2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+mn-ea"/>
              </a:rPr>
              <a:t>lot</a:t>
            </a:r>
            <a:r>
              <a:rPr lang="en-IN" sz="2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 of RFM Analysis</a:t>
            </a:r>
            <a:endParaRPr lang="en-IN" sz="2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105" y="1635760"/>
            <a:ext cx="4610735" cy="36322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charset="0"/>
              <a:buChar char="Ø"/>
            </a:pP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Very low Frequency of 0-2 correlated with high recency value i.e more than 250 day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 ago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Cu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tomer that have vi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ited more recently(0-50 day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) have higher chance of vi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iting more frequently(6+)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Higher Frequencie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 ha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 a negative relationhip with recency value 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uch that very recent cu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tomer are al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o frequent Cu</a:t>
            </a:r>
            <a:r>
              <a:rPr lang="en-US">
                <a:sym typeface="+mn-ea"/>
              </a:rPr>
              <a:t>s</a:t>
            </a: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tomer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algn="just">
              <a:buFont typeface="Wingdings" panose="05000000000000000000" charset="0"/>
            </a:pP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graphicFrame>
        <p:nvGraphicFramePr>
          <p:cNvPr id="15" name="Chart 14"/>
          <p:cNvGraphicFramePr/>
          <p:nvPr/>
        </p:nvGraphicFramePr>
        <p:xfrm>
          <a:off x="4885055" y="1664970"/>
          <a:ext cx="4258945" cy="347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51249"/>
            <a:ext cx="8565600" cy="7969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/>
              <a:t>Model Development</a:t>
            </a:r>
            <a:endParaRPr sz="4000"/>
          </a:p>
        </p:txBody>
      </p:sp>
      <p:sp>
        <p:nvSpPr>
          <p:cNvPr id="141" name="Shape 90"/>
          <p:cNvSpPr/>
          <p:nvPr/>
        </p:nvSpPr>
        <p:spPr>
          <a:xfrm>
            <a:off x="205105" y="848360"/>
            <a:ext cx="8820785" cy="5353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Customer Title Definition List with RFM Values Assigned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4704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05105" y="1383665"/>
          <a:ext cx="8565515" cy="3354705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513715"/>
                <a:gridCol w="2106295"/>
                <a:gridCol w="4937760"/>
                <a:gridCol w="1007745"/>
              </a:tblGrid>
              <a:tr h="2724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Rank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Customer_Title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RFM_Value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</a:tr>
              <a:tr h="2711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Diamond_Customer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Most recent buy, Buys often, Most spent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444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</a:tr>
              <a:tr h="2717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Very_Loyal_Customer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Most recent buy, Buys often, Spents large Amount of money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433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</a:tr>
              <a:tr h="3035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Becoming_Loyal_Customer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Relatively  recent, Bought more than once, Spends large amount of money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421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</a:tr>
              <a:tr h="2717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Recent_Customer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Bought recently, Not very often, Average money spent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344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</a:tr>
              <a:tr h="2724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Potential_Customer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Bought recently, Never Bought before, Spent small amount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323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</a:tr>
              <a:tr h="2717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Late_Bloomer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No purchase recently, But RFM Value is Larger than  average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311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</a:tr>
              <a:tr h="28130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Losing_Customer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Purchases Were a While ago, Below average RFM  Value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224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</a:tr>
              <a:tr h="3232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High_Risk_Customer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Purchase was a long time ago, Frequency is quite high, Amount spent is high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212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</a:tr>
              <a:tr h="2717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9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Almost_Lost_Customer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Very low recency, Very Low freuency, But High Amount Spent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124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</a:tr>
              <a:tr h="2711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Evasive_Customer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Very low recency, Very Low freuency, Small Amount Spent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112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</a:tr>
              <a:tr h="2724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11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Lost_Customer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Very low RFM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111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51249"/>
            <a:ext cx="8565600" cy="7969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/>
              <a:t>Model Development</a:t>
            </a:r>
            <a:endParaRPr sz="4000"/>
          </a:p>
        </p:txBody>
      </p:sp>
      <p:sp>
        <p:nvSpPr>
          <p:cNvPr id="141" name="Shape 90"/>
          <p:cNvSpPr/>
          <p:nvPr/>
        </p:nvSpPr>
        <p:spPr>
          <a:xfrm>
            <a:off x="205105" y="1059180"/>
            <a:ext cx="9135745" cy="6057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Customer Title Distributions in Dataset</a:t>
            </a:r>
            <a:endParaRPr lang="en-IN" sz="2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205740" y="1664970"/>
          <a:ext cx="4738370" cy="3272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944745" y="1664335"/>
          <a:ext cx="4055110" cy="327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82040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Summary Table of the top 1000 Customers to Target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05105" y="1347470"/>
          <a:ext cx="8663963" cy="3580765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405765"/>
                <a:gridCol w="1348763"/>
                <a:gridCol w="3552825"/>
                <a:gridCol w="918210"/>
                <a:gridCol w="776605"/>
                <a:gridCol w="806450"/>
                <a:gridCol w="855345"/>
              </a:tblGrid>
              <a:tr h="3048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Rank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Customer_Title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RFM_Value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/>
                        <a:t>Number_of_Cutomer</a:t>
                      </a:r>
                      <a:endParaRPr lang="en-IN" alt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/>
                        <a:t>Cumulative</a:t>
                      </a:r>
                      <a:endParaRPr lang="en-IN" alt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/>
                        <a:t>Cutomer_election</a:t>
                      </a:r>
                      <a:endParaRPr lang="en-IN" altLang="en-US"/>
                    </a:p>
                  </a:txBody>
                  <a:tcPr marL="12700" marR="12700" marT="12700" vert="horz" anchor="b" anchorCtr="0"/>
                </a:tc>
              </a:tr>
              <a:tr h="2705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Diamond_Customer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Most recent buy, Buys often, Most spent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444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173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173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173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</a:tr>
              <a:tr h="2705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Very_Loyal_Customer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Most recent buy, Buys often, Spents large Amount of money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433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185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358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185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</a:tr>
              <a:tr h="3905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Becoming_Loyal_Customer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Relatively  recent, Bought more than once, Spends large amount of money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421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330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688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330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</a:tr>
              <a:tr h="2705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Recent_Customer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Bought recently, Not very often, Average money spent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344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370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1058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312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</a:tr>
              <a:tr h="2711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Potential_Customer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Bought recently, Never Bought before, Spent small amount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323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366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1424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 marL="12700" marR="12700" marT="12700" vert="horz" anchor="b" anchorCtr="0"/>
                </a:tc>
              </a:tr>
              <a:tr h="2711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Late_Bloomer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No purchase recently, But RFM Value is Larger than  average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311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351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1775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 marL="12700" marR="12700" marT="12700" vert="horz" anchor="b" anchorCtr="0"/>
                </a:tc>
              </a:tr>
              <a:tr h="2705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7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Losing_Customer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Purchases Were a While ago, Below average RFM  Value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224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346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2121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 marL="12700" marR="12700" marT="12700" vert="horz" anchor="b" anchorCtr="0"/>
                </a:tc>
              </a:tr>
              <a:tr h="39052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High_Risk_Customer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Purchase was a long time ago, Frequency is quite high, Amount spent is high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212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359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2480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 marL="12700" marR="12700" marT="12700" vert="horz" anchor="b" anchorCtr="0"/>
                </a:tc>
              </a:tr>
              <a:tr h="2705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9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Almost_Lost_Customer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Very low recency, Very Low freuency, But High Amount Spent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124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325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2805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 marL="12700" marR="12700" marT="12700" vert="horz" anchor="b" anchorCtr="0"/>
                </a:tc>
              </a:tr>
              <a:tr h="27051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10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Evasive_Customer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Very low recency, Very Low freuency, Small Amount Spent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112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395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3200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 marL="12700" marR="12700" marT="12700" vert="horz" anchor="b" anchorCtr="0"/>
                </a:tc>
              </a:tr>
              <a:tr h="2711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11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Lost_Customer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Very low RFM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111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293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3493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/>
                        <a:t>0</a:t>
                      </a:r>
                      <a:endParaRPr lang="en-IN" altLang="en-US"/>
                    </a:p>
                  </a:txBody>
                  <a:tcPr marL="12700" marR="12700" marT="12700" vert="horz" anchor="b" anchorCtr="0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530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Customer Target and Methodology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05105" y="1678940"/>
          <a:ext cx="8742680" cy="1880235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405765"/>
                <a:gridCol w="1348740"/>
                <a:gridCol w="3552825"/>
                <a:gridCol w="918210"/>
                <a:gridCol w="776605"/>
                <a:gridCol w="885190"/>
                <a:gridCol w="855345"/>
              </a:tblGrid>
              <a:tr h="43624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Rank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Customer_Title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RFM_Value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/>
                        <a:t>Number_of_Cu</a:t>
                      </a:r>
                      <a:r>
                        <a:rPr lang="en-US" sz="1000">
                          <a:sym typeface="+mn-ea"/>
                        </a:rPr>
                        <a:t>s</a:t>
                      </a:r>
                      <a:r>
                        <a:rPr lang="en-IN" altLang="en-US"/>
                        <a:t>tomer</a:t>
                      </a:r>
                      <a:endParaRPr lang="en-IN" alt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/>
                        <a:t>Cumulative</a:t>
                      </a:r>
                      <a:endParaRPr lang="en-IN" alt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IN" altLang="en-US"/>
                        <a:t>Cu</a:t>
                      </a:r>
                      <a:r>
                        <a:rPr lang="en-US" sz="1000">
                          <a:sym typeface="+mn-ea"/>
                        </a:rPr>
                        <a:t>s</a:t>
                      </a:r>
                      <a:r>
                        <a:rPr lang="en-IN" altLang="en-US"/>
                        <a:t>tomer_</a:t>
                      </a:r>
                      <a:r>
                        <a:rPr lang="en-US" sz="1000">
                          <a:sym typeface="+mn-ea"/>
                        </a:rPr>
                        <a:t>s</a:t>
                      </a:r>
                      <a:r>
                        <a:rPr lang="en-IN" altLang="en-US"/>
                        <a:t>election</a:t>
                      </a:r>
                      <a:endParaRPr lang="en-IN" altLang="en-US"/>
                    </a:p>
                  </a:txBody>
                  <a:tcPr marL="12700" marR="12700" marT="12700" vert="horz" anchor="b" anchorCtr="0"/>
                </a:tc>
              </a:tr>
              <a:tr h="3251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Diamond_Customer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Most recent buy, Buys often, Most spent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444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173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173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173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</a:tr>
              <a:tr h="3251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Very_Loyal_Customer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Most recent buy, Buys often, Spents large Amount of money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433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185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358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185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</a:tr>
              <a:tr h="46863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Becoming_Loyal_Customer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Relatively  recent, Bought more than once, Spends large amount of money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421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330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688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330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</a:tr>
              <a:tr h="3251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Recent_Customer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Bought recently, Not very often, Average money spent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/>
                        <a:t>344</a:t>
                      </a:r>
                      <a:endParaRPr lang="en-US"/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370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1058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Arial" panose="020B0604020202020204" charset="-122"/>
                        </a:rPr>
                        <a:t>312</a:t>
                      </a:r>
                      <a:endParaRPr lang="en-US">
                        <a:solidFill>
                          <a:srgbClr val="000000"/>
                        </a:solidFill>
                        <a:latin typeface="Arial" panose="020B0604020202020204" charset="-122"/>
                      </a:endParaRPr>
                    </a:p>
                  </a:txBody>
                  <a:tcPr marL="12700" marR="12700" marT="12700" vert="horz" anchor="b" anchorCtr="0"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205105" y="3724275"/>
            <a:ext cx="8742045" cy="9518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Fill through the top 1000 Cutomer by a</a:t>
            </a:r>
            <a:r>
              <a:rPr lang="en-US">
                <a:sym typeface="+mn-ea"/>
              </a:rPr>
              <a:t>ss</a:t>
            </a:r>
            <a:r>
              <a:rPr kumimoji="0" lang="en-I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igning the condition di</a:t>
            </a:r>
            <a:r>
              <a:rPr lang="en-US">
                <a:sym typeface="+mn-ea"/>
              </a:rPr>
              <a:t>ss</a:t>
            </a:r>
            <a:r>
              <a:rPr kumimoji="0" lang="en-I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cu</a:t>
            </a:r>
            <a:r>
              <a:rPr lang="en-US">
                <a:sym typeface="+mn-ea"/>
              </a:rPr>
              <a:t>s</a:t>
            </a:r>
            <a:r>
              <a:rPr kumimoji="0" lang="en-I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ed in the table above</a:t>
            </a: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The 1000 Cu</a:t>
            </a:r>
            <a:r>
              <a:rPr lang="en-US">
                <a:sym typeface="+mn-ea"/>
              </a:rPr>
              <a:t>s</a:t>
            </a:r>
            <a:r>
              <a:rPr kumimoji="0" lang="en-I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tomer di</a:t>
            </a:r>
            <a:r>
              <a:rPr lang="en-US">
                <a:sym typeface="+mn-ea"/>
              </a:rPr>
              <a:t>s</a:t>
            </a:r>
            <a:r>
              <a:rPr kumimoji="0" lang="en-I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covered would have bought recently, they have bought very frequently in the </a:t>
            </a:r>
            <a:r>
              <a:rPr kumimoji="0" lang="en-IN" altLang="en-US" sz="1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pa</a:t>
            </a:r>
            <a:r>
              <a:rPr lang="en-US">
                <a:sym typeface="+mn-ea"/>
              </a:rPr>
              <a:t>s</a:t>
            </a:r>
            <a:r>
              <a:rPr kumimoji="0" lang="en-IN" altLang="en-US" sz="1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 </a:t>
            </a:r>
            <a:r>
              <a:rPr kumimoji="0" lang="en-I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and tend to </a:t>
            </a:r>
            <a:r>
              <a:rPr lang="en-US">
                <a:sym typeface="+mn-ea"/>
              </a:rPr>
              <a:t>s</a:t>
            </a:r>
            <a:r>
              <a:rPr kumimoji="0" lang="en-I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pend more than other cu</a:t>
            </a:r>
            <a:r>
              <a:rPr lang="en-US">
                <a:sym typeface="+mn-ea"/>
              </a:rPr>
              <a:t>s</a:t>
            </a:r>
            <a:r>
              <a:rPr kumimoji="0" lang="en-I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tomer</a:t>
            </a:r>
            <a:endParaRPr kumimoji="0" lang="en-I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Appendix</a:t>
            </a:r>
            <a:endParaRPr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17" name="Shape 64"/>
          <p:cNvSpPr/>
          <p:nvPr/>
        </p:nvSpPr>
        <p:spPr>
          <a:xfrm>
            <a:off x="251460" y="1905"/>
            <a:ext cx="8455025" cy="79692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/>
              <a:t>Agenda</a:t>
            </a:r>
            <a:endParaRPr sz="4000"/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216154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Introduction</a:t>
            </a:r>
            <a:endParaRPr sz="28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Data Exploration</a:t>
            </a:r>
            <a:endParaRPr sz="28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Model Development</a:t>
            </a:r>
            <a:endParaRPr sz="28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8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Interpretation</a:t>
            </a:r>
            <a:endParaRPr sz="28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22" name="Shape 71"/>
          <p:cNvSpPr/>
          <p:nvPr/>
        </p:nvSpPr>
        <p:spPr>
          <a:xfrm>
            <a:off x="107870" y="123639"/>
            <a:ext cx="8565600" cy="7969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67627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IN" sz="28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Identification of </a:t>
            </a:r>
            <a:r>
              <a:rPr lang="en-IN" sz="28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top 1000 </a:t>
            </a:r>
            <a:r>
              <a:rPr lang="en-IN" sz="28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customers</a:t>
            </a:r>
            <a:endParaRPr lang="en-IN" sz="28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105" y="1776730"/>
            <a:ext cx="4606290" cy="283591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>
                <a:latin typeface="+mn-lt"/>
                <a:ea typeface="Liberation Mono" panose="02070409020205020404" charset="0"/>
                <a:cs typeface="+mn-lt"/>
                <a:sym typeface="Liberation Mono" panose="02070409020205020404" charset="0"/>
              </a:rPr>
              <a:t>Outline of problems </a:t>
            </a:r>
            <a:endParaRPr lang="en-IN" b="1">
              <a:latin typeface="+mn-lt"/>
              <a:ea typeface="Liberation Mono" panose="02070409020205020404" charset="0"/>
              <a:cs typeface="+mn-lt"/>
              <a:sym typeface="Liberation Mono" panose="02070409020205020404" charset="0"/>
            </a:endParaRPr>
          </a:p>
          <a:p>
            <a:endParaRPr lang="en-IN" b="1">
              <a:latin typeface="+mn-lt"/>
              <a:ea typeface="Liberation Mono" panose="02070409020205020404" charset="0"/>
              <a:cs typeface="+mn-lt"/>
              <a:sym typeface="Liberation Mono" panose="020704090202050204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+mn-lt"/>
                <a:ea typeface="Liberation Mono" panose="02070409020205020404" charset="0"/>
                <a:cs typeface="+mn-lt"/>
                <a:sym typeface="Liberation Mono" panose="02070409020205020404" charset="0"/>
              </a:rPr>
              <a:t>Sprocket Central,a bike and cycling accesories company is seeking to boot business sales </a:t>
            </a:r>
            <a:endParaRPr lang="en-IN">
              <a:latin typeface="+mn-lt"/>
              <a:ea typeface="Liberation Mono" panose="02070409020205020404" charset="0"/>
              <a:cs typeface="+mn-lt"/>
              <a:sym typeface="Liberation Mono" panose="020704090202050204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+mn-lt"/>
                <a:ea typeface="Liberation Mono" panose="02070409020205020404" charset="0"/>
                <a:cs typeface="+mn-lt"/>
                <a:sym typeface="Liberation Mono" panose="02070409020205020404" charset="0"/>
              </a:rPr>
              <a:t>The marketing team of sprocket is approaching the analyses of the business data </a:t>
            </a:r>
            <a:endParaRPr lang="en-IN">
              <a:latin typeface="+mn-lt"/>
              <a:ea typeface="Liberation Mono" panose="02070409020205020404" charset="0"/>
              <a:cs typeface="+mn-lt"/>
              <a:sym typeface="Liberation Mono" panose="020704090202050204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>
                <a:latin typeface="+mn-lt"/>
                <a:ea typeface="Liberation Mono" panose="02070409020205020404" charset="0"/>
                <a:cs typeface="+mn-lt"/>
                <a:sym typeface="Liberation Mono" panose="02070409020205020404" charset="0"/>
              </a:rPr>
              <a:t>the aim is to analyse the 3 datasets provided by  Sprocket Central and recommend top 1000 customers to be targeted inorder to drive higher results for the company </a:t>
            </a:r>
            <a:endParaRPr lang="en-IN">
              <a:latin typeface="+mn-lt"/>
              <a:ea typeface="Liberation Mono" panose="02070409020205020404" charset="0"/>
              <a:cs typeface="+mn-lt"/>
              <a:sym typeface="Liberation Mono" panose="020704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20335" y="1924050"/>
            <a:ext cx="3544570" cy="32905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15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Contents of data analysis</a:t>
            </a:r>
            <a:endParaRPr kumimoji="0" lang="en-IN" altLang="en-US" sz="15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altLang="en-US" sz="15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15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Wealth segment by age category</a:t>
            </a:r>
            <a:endParaRPr kumimoji="0" lang="en-IN" altLang="en-US" sz="15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15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New and old Customer age distribution</a:t>
            </a:r>
            <a:endParaRPr kumimoji="0" lang="en-IN" altLang="en-US" sz="15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15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Bike related purchases over the last three years by gender</a:t>
            </a:r>
            <a:endParaRPr kumimoji="0" lang="en-IN" altLang="en-US" sz="15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15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Job industry distributions</a:t>
            </a:r>
            <a:endParaRPr kumimoji="0" lang="en-IN" altLang="en-US" sz="15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15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Number of cars owned and not owned by states</a:t>
            </a:r>
            <a:endParaRPr kumimoji="0" lang="en-IN" altLang="en-US" sz="15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sz="15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RFM  analysis and cusstomer classification</a:t>
            </a:r>
            <a:endParaRPr kumimoji="0" lang="en-IN" altLang="en-US" sz="15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IN" altLang="en-US" sz="1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IN" altLang="en-US" sz="1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05105" y="4732020"/>
            <a:ext cx="6289675" cy="274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IN" sz="1200">
                <a:cs typeface="+mn-lt"/>
                <a:sym typeface="+mn-ea"/>
              </a:rPr>
              <a:t>This will be done in 3 phases: Data Exploration, Model Development and Data Interpretation</a:t>
            </a:r>
            <a:endParaRPr kumimoji="0" lang="en-I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lt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31" name="Shape 80"/>
          <p:cNvSpPr/>
          <p:nvPr/>
        </p:nvSpPr>
        <p:spPr>
          <a:xfrm>
            <a:off x="179625" y="123639"/>
            <a:ext cx="8565600" cy="7969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/>
              <a:t>Data Exploration</a:t>
            </a:r>
            <a:endParaRPr sz="400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67627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8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Data Quality Assessment and Clean Up</a:t>
            </a:r>
            <a:endParaRPr lang="en-IN" sz="28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107950" y="2093595"/>
            <a:ext cx="3826510" cy="247713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just"/>
            <a:r>
              <a:rPr lang="en-IN" sz="1300" b="1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Key issues for data </a:t>
            </a:r>
            <a:r>
              <a:rPr lang="en-US" sz="1300" b="1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+mn-ea"/>
              </a:rPr>
              <a:t>q</a:t>
            </a:r>
            <a:r>
              <a:rPr lang="en-IN" altLang="en-US" sz="1300" b="1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+mn-ea"/>
              </a:rPr>
              <a:t>u</a:t>
            </a:r>
            <a:r>
              <a:rPr lang="en-IN" sz="1300" b="1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ality assessment</a:t>
            </a:r>
            <a:endParaRPr lang="en-IN" sz="1300" b="1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  <a:p>
            <a:pPr algn="just"/>
            <a:endParaRPr lang="en-IN" sz="1300" b="1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 sz="13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Accuracy: Correct Values</a:t>
            </a:r>
            <a:endParaRPr lang="en-IN" sz="13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 sz="13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Completeness: Data Fields with values</a:t>
            </a:r>
            <a:endParaRPr lang="en-IN" sz="13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 sz="13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Consistency: Values free from contradiction</a:t>
            </a:r>
            <a:endParaRPr lang="en-IN" sz="13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 sz="13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Currency: Values up to date</a:t>
            </a:r>
            <a:endParaRPr lang="en-IN" sz="13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 sz="13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Relevancy: Data items with value meta data</a:t>
            </a:r>
            <a:endParaRPr lang="en-IN" sz="13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 sz="13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Validity: Data containing allowable values</a:t>
            </a:r>
            <a:endParaRPr lang="en-IN" sz="13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 sz="13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Uniueness: Records that are duplicated</a:t>
            </a:r>
            <a:endParaRPr lang="en-IN" sz="13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IN" sz="13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3849370" y="2216785"/>
          <a:ext cx="5194935" cy="2119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270"/>
                <a:gridCol w="647700"/>
                <a:gridCol w="755015"/>
                <a:gridCol w="741680"/>
                <a:gridCol w="584200"/>
                <a:gridCol w="622300"/>
                <a:gridCol w="489585"/>
                <a:gridCol w="591185"/>
              </a:tblGrid>
              <a:tr h="215900">
                <a:tc>
                  <a:txBody>
                    <a:bodyPr/>
                    <a:p>
                      <a:pPr>
                        <a:buNone/>
                      </a:pP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700" b="1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Completeness </a:t>
                      </a:r>
                      <a:endParaRPr lang="en-US" sz="700" b="1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Consistency </a:t>
                      </a:r>
                      <a:endParaRPr lang="en-US" sz="700" b="1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Currency</a:t>
                      </a:r>
                      <a:endParaRPr lang="en-US" sz="700" b="1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Relevancy</a:t>
                      </a:r>
                      <a:endParaRPr lang="en-US" sz="700" b="1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Validity</a:t>
                      </a:r>
                      <a:endParaRPr lang="en-US" sz="700" b="1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Uniqeness</a:t>
                      </a:r>
                      <a:endParaRPr lang="en-US" sz="700" b="1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7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Demographic</a:t>
                      </a:r>
                      <a:endParaRPr lang="en-US" sz="700" b="1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DOB: InaccurateAge: Missing</a:t>
                      </a:r>
                      <a:endParaRPr lang="en-US" sz="700">
                        <a:latin typeface="Arial" panose="020B0604020202020204" pitchFamily="34" charset="0"/>
                        <a:ea typeface="Wingdings" panose="05000000000000000000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 title: Blank Customer id: Incomplete</a:t>
                      </a:r>
                      <a:endParaRPr lang="en-US" sz="700">
                        <a:latin typeface="Arial" panose="020B0604020202020204" pitchFamily="34" charset="0"/>
                        <a:ea typeface="Wingdings" panose="05000000000000000000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Gender: inconsistency</a:t>
                      </a:r>
                      <a:endParaRPr lang="en-US" sz="700">
                        <a:latin typeface="Arial" panose="020B0604020202020204" pitchFamily="34" charset="0"/>
                        <a:ea typeface="Wingdings" panose="05000000000000000000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Deceased Customer: Filter Out</a:t>
                      </a:r>
                      <a:endParaRPr lang="en-US" sz="700">
                        <a:latin typeface="Arial" panose="020B0604020202020204" pitchFamily="34" charset="0"/>
                        <a:ea typeface="Wingdings" panose="05000000000000000000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 column: Delete</a:t>
                      </a:r>
                      <a:endParaRPr lang="en-US" sz="700">
                        <a:latin typeface="Arial" panose="020B0604020202020204" pitchFamily="34" charset="0"/>
                        <a:ea typeface="Wingdings" panose="05000000000000000000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Address</a:t>
                      </a:r>
                      <a:endParaRPr lang="en-US" sz="700" b="1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id: incomplete </a:t>
                      </a:r>
                      <a:endParaRPr lang="en-US" sz="700">
                        <a:latin typeface="Arial" panose="020B0604020202020204" pitchFamily="34" charset="0"/>
                        <a:ea typeface="Wingdings" panose="05000000000000000000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States: inconsistency</a:t>
                      </a:r>
                      <a:endParaRPr lang="en-US" sz="700">
                        <a:latin typeface="Arial" panose="020B0604020202020204" pitchFamily="34" charset="0"/>
                        <a:ea typeface="Wingdings" panose="05000000000000000000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Transactions</a:t>
                      </a:r>
                      <a:endParaRPr lang="en-US" sz="700" b="1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Profit: Missing</a:t>
                      </a:r>
                      <a:endParaRPr lang="en-US" sz="700">
                        <a:latin typeface="Arial" panose="020B0604020202020204" pitchFamily="34" charset="0"/>
                        <a:ea typeface="Wingdings" panose="05000000000000000000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id: IncompleteOnline order: BlanksBrand: Blanks</a:t>
                      </a:r>
                      <a:endParaRPr lang="en-US" sz="700">
                        <a:latin typeface="Arial" panose="020B0604020202020204" pitchFamily="34" charset="0"/>
                        <a:ea typeface="Wingdings" panose="05000000000000000000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Canceled status order: filter out</a:t>
                      </a:r>
                      <a:endParaRPr lang="en-US" sz="700">
                        <a:latin typeface="Arial" panose="020B0604020202020204" pitchFamily="34" charset="0"/>
                        <a:ea typeface="Wingdings" panose="05000000000000000000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 Price: FormatProduct sold date: Format</a:t>
                      </a:r>
                      <a:endParaRPr lang="en-US" sz="700">
                        <a:latin typeface="Arial" panose="020B0604020202020204" pitchFamily="34" charset="0"/>
                        <a:ea typeface="Wingdings" panose="05000000000000000000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1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Customer List</a:t>
                      </a:r>
                      <a:endParaRPr lang="en-US" sz="700" b="1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9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900">
                        <a:latin typeface="Arial" panose="020B0604020202020204" pitchFamily="34" charset="0"/>
                        <a:ea typeface="Calibri" panose="020F050202020403020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Rank: Duplication</a:t>
                      </a:r>
                      <a:endParaRPr lang="en-US" sz="700">
                        <a:latin typeface="Arial" panose="020B0604020202020204" pitchFamily="34" charset="0"/>
                        <a:ea typeface="Wingdings" panose="05000000000000000000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205105" y="4732020"/>
            <a:ext cx="3007995" cy="274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lt"/>
                <a:sym typeface="+mn-ea"/>
              </a:rPr>
              <a:t>An in depth analysis has been sent via mail</a:t>
            </a:r>
            <a:endParaRPr kumimoji="0" lang="en-I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lt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51249"/>
            <a:ext cx="8565600" cy="141224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>
                <a:sym typeface="+mn-ea"/>
              </a:rPr>
              <a:t>Data Exploration</a:t>
            </a:r>
            <a:endParaRPr sz="4000"/>
          </a:p>
          <a:p>
            <a:endParaRPr sz="4000"/>
          </a:p>
        </p:txBody>
      </p:sp>
      <p:sp>
        <p:nvSpPr>
          <p:cNvPr id="141" name="Shape 90"/>
          <p:cNvSpPr/>
          <p:nvPr/>
        </p:nvSpPr>
        <p:spPr>
          <a:xfrm>
            <a:off x="205105" y="1059180"/>
            <a:ext cx="4765040" cy="117157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8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Wealth Segmentation by Age Category</a:t>
            </a:r>
            <a:endParaRPr lang="en-IN" sz="28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107950" y="2283460"/>
            <a:ext cx="4046855" cy="315150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Wingdings" panose="05000000000000000000" charset="0"/>
              <a:buChar char="Ø"/>
            </a:pPr>
            <a:r>
              <a:rPr lang="en-IN" sz="1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In all age categories the largest number of customers are classified as ‘Mass Customers’</a:t>
            </a:r>
            <a:endParaRPr lang="en-IN" sz="1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algn="just">
              <a:buFont typeface="Wingdings" panose="05000000000000000000" charset="0"/>
            </a:pPr>
            <a:endParaRPr lang="en-IN" sz="1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 sz="1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The next category is the ‘High Net Worth’ Customer’</a:t>
            </a:r>
            <a:endParaRPr lang="en-IN" sz="1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algn="just">
              <a:buFont typeface="Wingdings" panose="05000000000000000000" charset="0"/>
            </a:pPr>
            <a:endParaRPr lang="en-IN" sz="1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 sz="1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The ‘Affluent Customer’ outperforms the ‘High Net Worth Customer’ during the age of 40-49</a:t>
            </a:r>
            <a:endParaRPr lang="en-IN" sz="1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algn="just">
              <a:buFont typeface="Wingdings" panose="05000000000000000000" charset="0"/>
            </a:pPr>
            <a:endParaRPr lang="en-IN" sz="1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IN" sz="1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4686300" y="820420"/>
          <a:ext cx="4427855" cy="206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686300" y="2900680"/>
          <a:ext cx="4427855" cy="219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51249"/>
            <a:ext cx="8565600" cy="141224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>
                <a:sym typeface="+mn-ea"/>
              </a:rPr>
              <a:t>Data Exploration</a:t>
            </a:r>
            <a:endParaRPr sz="4000"/>
          </a:p>
          <a:p>
            <a:endParaRPr sz="4000"/>
          </a:p>
        </p:txBody>
      </p:sp>
      <p:sp>
        <p:nvSpPr>
          <p:cNvPr id="141" name="Shape 90"/>
          <p:cNvSpPr/>
          <p:nvPr/>
        </p:nvSpPr>
        <p:spPr>
          <a:xfrm>
            <a:off x="205105" y="1059180"/>
            <a:ext cx="5474970" cy="8890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Age Distributions of ‘New’&amp;‘Old’ Customers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105" y="1923415"/>
            <a:ext cx="4965065" cy="290385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Ø"/>
            </a:pPr>
            <a:r>
              <a:rPr lang="en-IN" sz="1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Most Customers are aged between 40-49 in the ‘New’. In ‘Old’ also majority of the Customers are aged  between 40-49</a:t>
            </a:r>
            <a:endParaRPr lang="en-IN" sz="1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sz="1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The lowest age group is under 80+ for both ‘New’ &amp; ‘Old’ Customers lists</a:t>
            </a:r>
            <a:endParaRPr lang="en-IN" sz="1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sz="1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The ‘New’ Customers list suggests that age groups 30-39 and 40-69 are most populated</a:t>
            </a:r>
            <a:endParaRPr lang="en-IN" sz="1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sz="1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The ‘Old’ Customers lists suggests 30-69 as most populated</a:t>
            </a:r>
            <a:endParaRPr lang="en-IN" sz="1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 sz="1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There is a steep drop of Customers in the 40-49 age group in ‘New’</a:t>
            </a:r>
            <a:endParaRPr lang="en-IN" sz="1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5508625" y="820420"/>
          <a:ext cx="3631565" cy="2104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5508625" y="2924810"/>
          <a:ext cx="3658235" cy="222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51249"/>
            <a:ext cx="8565600" cy="7969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>
                <a:sym typeface="+mn-ea"/>
              </a:rPr>
              <a:t>Data Exploration</a:t>
            </a:r>
            <a:endParaRPr sz="4000"/>
          </a:p>
        </p:txBody>
      </p:sp>
      <p:sp>
        <p:nvSpPr>
          <p:cNvPr id="141" name="Shape 90"/>
          <p:cNvSpPr/>
          <p:nvPr/>
        </p:nvSpPr>
        <p:spPr>
          <a:xfrm>
            <a:off x="205105" y="1059180"/>
            <a:ext cx="5533390" cy="88900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Bike Related Purchases Over Last Three Years By Gender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105" y="2092960"/>
            <a:ext cx="4921885" cy="203962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charset="0"/>
              <a:buChar char="Ø"/>
            </a:pP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Over the last three years about 50% of the purchases were made by females to over 48% of purchases made by male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Numerically females purchases 10866  more than males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Females make up majority of the bike related sales</a:t>
            </a:r>
            <a:endParaRPr lang="en-IN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5363845" y="828675"/>
          <a:ext cx="3780155" cy="2067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5364480" y="2896870"/>
          <a:ext cx="3770630" cy="226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>
                <a:sym typeface="+mn-ea"/>
              </a:rPr>
              <a:t>Data Exploration</a:t>
            </a:r>
            <a:endParaRPr>
              <a:sym typeface="+mn-ea"/>
            </a:endParaRPr>
          </a:p>
        </p:txBody>
      </p:sp>
      <p:sp>
        <p:nvSpPr>
          <p:cNvPr id="140" name="Shape 89"/>
          <p:cNvSpPr/>
          <p:nvPr/>
        </p:nvSpPr>
        <p:spPr>
          <a:xfrm>
            <a:off x="205025" y="51249"/>
            <a:ext cx="8565600" cy="7969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>
                <a:sym typeface="+mn-ea"/>
              </a:rPr>
              <a:t>Data Exploration</a:t>
            </a:r>
            <a:endParaRPr sz="4000"/>
          </a:p>
        </p:txBody>
      </p:sp>
      <p:sp>
        <p:nvSpPr>
          <p:cNvPr id="141" name="Shape 90"/>
          <p:cNvSpPr/>
          <p:nvPr/>
        </p:nvSpPr>
        <p:spPr>
          <a:xfrm>
            <a:off x="205105" y="1059180"/>
            <a:ext cx="9135745" cy="676275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800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Job Industry Distribution</a:t>
            </a:r>
            <a:endParaRPr lang="en-IN" sz="2800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305050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 algn="just">
              <a:buFont typeface="Wingdings" panose="05000000000000000000" charset="0"/>
              <a:buChar char="Ø"/>
            </a:pPr>
            <a:r>
              <a:rPr lang="en-IN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20</a:t>
            </a:r>
            <a:r>
              <a:rPr lang="en-IN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% of Customers are in Manufacturing and  Financial  Services</a:t>
            </a:r>
            <a:endParaRPr lang="en-IN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IN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The smallest number of Customers are in Agriculture and Telecommunications at 3%</a:t>
            </a:r>
            <a:endParaRPr lang="en-IN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IN">
                <a:latin typeface="Arial" panose="020B0604020202020204" pitchFamily="34" charset="0"/>
                <a:ea typeface="Liberation Mono" panose="02070409020205020404" charset="0"/>
                <a:cs typeface="Arial" panose="020B0604020202020204" pitchFamily="34" charset="0"/>
                <a:sym typeface="Liberation Mono" panose="02070409020205020404" charset="0"/>
              </a:rPr>
              <a:t>Similar pattern in ‘Old’ Customer list, at 20% and 19% in Manufacturing and Financial Services respectively</a:t>
            </a:r>
            <a:endParaRPr lang="en-IN">
              <a:latin typeface="Arial" panose="020B0604020202020204" pitchFamily="34" charset="0"/>
              <a:ea typeface="Liberation Mono" panose="02070409020205020404" charset="0"/>
              <a:cs typeface="Arial" panose="020B0604020202020204" pitchFamily="34" charset="0"/>
              <a:sym typeface="Liberation Mono" panose="02070409020205020404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4965065" y="820420"/>
          <a:ext cx="4178935" cy="2074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965065" y="2895600"/>
          <a:ext cx="4178935" cy="2235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140" name="Shape 89"/>
          <p:cNvSpPr/>
          <p:nvPr/>
        </p:nvSpPr>
        <p:spPr>
          <a:xfrm>
            <a:off x="205025" y="51249"/>
            <a:ext cx="8565600" cy="79692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>
                <a:sym typeface="+mn-ea"/>
              </a:rPr>
              <a:t>Data Exploration</a:t>
            </a:r>
            <a:endParaRPr sz="4000"/>
          </a:p>
        </p:txBody>
      </p:sp>
      <p:sp>
        <p:nvSpPr>
          <p:cNvPr id="141" name="Shape 90"/>
          <p:cNvSpPr/>
          <p:nvPr/>
        </p:nvSpPr>
        <p:spPr>
          <a:xfrm>
            <a:off x="205105" y="1059180"/>
            <a:ext cx="9135745" cy="605790"/>
          </a:xfrm>
          <a:prstGeom prst="rect">
            <a:avLst/>
          </a:prstGeom>
          <a:ln w="12700">
            <a:miter lim="400000"/>
          </a:ln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2400">
                <a:latin typeface="Liberation Mono" panose="02070409020205020404" charset="0"/>
                <a:ea typeface="Liberation Mono" panose="02070409020205020404" charset="0"/>
                <a:cs typeface="Liberation Mono" panose="02070409020205020404" charset="0"/>
                <a:sym typeface="Liberation Mono" panose="02070409020205020404" charset="0"/>
              </a:rPr>
              <a:t>Number of Cars Owned and not owned by state</a:t>
            </a:r>
            <a:endParaRPr lang="en-IN" sz="2400">
              <a:latin typeface="Liberation Mono" panose="02070409020205020404" charset="0"/>
              <a:ea typeface="Liberation Mono" panose="02070409020205020404" charset="0"/>
              <a:cs typeface="Liberation Mono" panose="02070409020205020404" charset="0"/>
              <a:sym typeface="Liberation Mono" panose="02070409020205020404" charset="0"/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4716145" y="1635760"/>
          <a:ext cx="4417695" cy="350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251460" y="1923415"/>
            <a:ext cx="4253865" cy="22440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NSW has large number of people that do not own a car simultaneously NSW also has large number of people who own cars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Victoria’s count is split quite evenly but, both the numbes are significantly lower than that of NSW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I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LD has relatively high number of Customers who own car</a:t>
            </a: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R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</a:pPr>
            <a:endParaRPr kumimoji="0" lang="en-I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7520</Words>
  <Application>WPS Presentation</Application>
  <PresentationFormat/>
  <Paragraphs>575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SimSun</vt:lpstr>
      <vt:lpstr>Wingdings</vt:lpstr>
      <vt:lpstr>Arial</vt:lpstr>
      <vt:lpstr>Open Sans Extrabold</vt:lpstr>
      <vt:lpstr>Liberation Mono</vt:lpstr>
      <vt:lpstr>Open Sans Light</vt:lpstr>
      <vt:lpstr>Open Sans</vt:lpstr>
      <vt:lpstr>Wingdings</vt:lpstr>
      <vt:lpstr>Calibri</vt:lpstr>
      <vt:lpstr>Arial</vt:lpstr>
      <vt:lpstr>Calibri</vt:lpstr>
      <vt:lpstr>Microsoft YaHei</vt:lpstr>
      <vt:lpstr>Arial Unicode MS</vt:lpstr>
      <vt:lpstr>Helvetica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ANEESH'S DELL PC</cp:lastModifiedBy>
  <cp:revision>21</cp:revision>
  <dcterms:created xsi:type="dcterms:W3CDTF">2023-06-18T06:21:00Z</dcterms:created>
  <dcterms:modified xsi:type="dcterms:W3CDTF">2023-06-20T16:26:21Z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B96365C5A7F2438DA0FDC585DF3504A6</vt:lpwstr>
  </property>
  <property fmtid="{D5CDD505-2E9C-101B-9397-08002B2CF9AE}" pid="3" name="KSOProductBuildVer">
    <vt:lpwstr>1033-11.2.0.11537</vt:lpwstr>
  </property>
</Properties>
</file>