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a:t>
            </a:r>
            <a:r>
              <a:rPr sz="2400" lang="en-US"/>
              <a:t>p</a:t>
            </a:r>
            <a:r>
              <a:rPr sz="2400" lang="en-US"/>
              <a:t>r</a:t>
            </a:r>
            <a:r>
              <a:rPr sz="2400" lang="en-US"/>
              <a:t>i</a:t>
            </a:r>
            <a:r>
              <a:rPr sz="2400" lang="en-US"/>
              <a:t>n</a:t>
            </a:r>
            <a:r>
              <a:rPr sz="2400" lang="en-US"/>
              <a:t>c</a:t>
            </a:r>
            <a:r>
              <a:rPr sz="2400" lang="en-US"/>
              <a:t>y</a:t>
            </a:r>
            <a:r>
              <a:rPr sz="2400" lang="en-US"/>
              <a:t> </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5</a:t>
            </a:r>
            <a:r>
              <a:rPr dirty="0" sz="2400" lang="en-US"/>
              <a:t>7</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a:t>
            </a:r>
            <a:r>
              <a:rPr dirty="0" sz="2400" lang="en-US"/>
              <a:t>Chellamal </a:t>
            </a:r>
            <a:r>
              <a:rPr dirty="0" sz="2400" lang="en-US"/>
              <a:t>women's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739774" y="1752282"/>
            <a:ext cx="11151992" cy="10149840"/>
          </a:xfrm>
          <a:prstGeom prst="rect"/>
        </p:spPr>
        <p:txBody>
          <a:bodyPr rtlCol="0" wrap="square">
            <a:spAutoFit/>
          </a:bodyPr>
          <a:p>
            <a:r>
              <a:rPr sz="2800" lang="en-US">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478869" y="2019299"/>
            <a:ext cx="2528412" cy="2314299"/>
          </a:xfrm>
          <a:prstGeom prst="rect"/>
        </p:spPr>
      </p:pic>
      <p:pic>
        <p:nvPicPr>
          <p:cNvPr id="2097170" name=""/>
          <p:cNvPicPr>
            <a:picLocks/>
          </p:cNvPicPr>
          <p:nvPr/>
        </p:nvPicPr>
        <p:blipFill>
          <a:blip xmlns:r="http://schemas.openxmlformats.org/officeDocument/2006/relationships" r:embed="rId3"/>
          <a:stretch>
            <a:fillRect/>
          </a:stretch>
        </p:blipFill>
        <p:spPr>
          <a:xfrm rot="0">
            <a:off x="3192461" y="2019299"/>
            <a:ext cx="2207684" cy="206736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491193" y="1109344"/>
            <a:ext cx="7418336" cy="3025140"/>
          </a:xfrm>
          <a:prstGeom prst="rect"/>
        </p:spPr>
        <p:txBody>
          <a:bodyPr rtlCol="0" wrap="square">
            <a:spAutoFit/>
          </a:bodyPr>
          <a:p>
            <a:r>
              <a:rPr sz="2800" lang="en-US">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a:off x="834072" y="1836165"/>
            <a:ext cx="7166803" cy="4282441"/>
          </a:xfrm>
          <a:prstGeom prst="rect"/>
        </p:spPr>
        <p:txBody>
          <a:bodyPr rtlCol="0" wrap="square">
            <a:spAutoFit/>
          </a:bodyPr>
          <a:p>
            <a:r>
              <a:rPr sz="2800" lang="en-US">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altLang="en-US" lang="zh-CN"/>
          </a:p>
          <a:p>
            <a:pPr algn="l">
              <a:buFont typeface="Arial" panose="020B0604020202020204" pitchFamily="34" charset="0"/>
              <a:buChar char="•"/>
            </a:pPr>
            <a:r>
              <a:rPr altLang="en-US" lang="en-US"/>
              <a:t>Leveraging deep learning techniques, we seek to accurately identify whether individuals are wearing masks in images or video streams.</a:t>
            </a:r>
            <a:endParaRPr altLang="en-US" lang="zh-CN"/>
          </a:p>
          <a:p>
            <a:pPr algn="l">
              <a:buFont typeface="Arial" panose="020B0604020202020204" pitchFamily="34" charset="0"/>
              <a:buChar char="•"/>
            </a:pPr>
            <a:r>
              <a:rPr altLang="en-US" lang="en-US"/>
              <a:t>The system will serve as a tool for authorities to monitor compliance with mask-wearing regulations in various settings.</a:t>
            </a:r>
            <a:endParaRPr altLang="en-US" lang="zh-CN"/>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920748" y="1695450"/>
            <a:ext cx="6098880" cy="3444241"/>
          </a:xfrm>
          <a:prstGeom prst="rect"/>
        </p:spPr>
        <p:txBody>
          <a:bodyPr rtlCol="0" wrap="square">
            <a:spAutoFit/>
          </a:bodyPr>
          <a:p>
            <a:r>
              <a:rPr sz="2800" lang="en-US">
                <a:solidFill>
                  <a:srgbClr val="000000"/>
                </a:solidFill>
              </a:rPr>
              <a:t>•Health authorities
•Law enforcement agencies
•Business owners (e.g., retail stores, restaurants)
•Public transportation operators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2962657" y="1695450"/>
            <a:ext cx="7193626" cy="4282439"/>
          </a:xfrm>
          <a:prstGeom prst="rect"/>
        </p:spPr>
        <p:txBody>
          <a:bodyPr rtlCol="0" wrap="square">
            <a:spAutoFit/>
          </a:bodyPr>
          <a:p>
            <a:r>
              <a:rPr sz="2800" lang="en-US">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a:off x="755332" y="1109344"/>
            <a:ext cx="7890805" cy="7216139"/>
          </a:xfrm>
          <a:prstGeom prst="rect"/>
        </p:spPr>
        <p:txBody>
          <a:bodyPr rtlCol="0" wrap="square">
            <a:spAutoFit/>
          </a:bodyPr>
          <a:p>
            <a:r>
              <a:rPr sz="2800" lang="en-US">
                <a:solidFill>
                  <a:srgbClr val="000000"/>
                </a:solidFill>
              </a:rPr>
              <a:t>Employee dataset-Kaggle
26 features
9 features
Emp id Name-text
Rating-numeri
Performance-text
Gender-f,m
Business unit-text
Business type-text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2124075" y="1516912"/>
            <a:ext cx="7689141" cy="4282440"/>
          </a:xfrm>
          <a:prstGeom prst="rect"/>
        </p:spPr>
        <p:txBody>
          <a:bodyPr rtlCol="0" wrap="square">
            <a:spAutoFit/>
          </a:bodyPr>
          <a:p>
            <a:r>
              <a:rPr sz="2800" lang="en-US">
                <a:solidFill>
                  <a:srgbClr val="000000"/>
                </a:solidFill>
              </a:rPr>
              <a:t>•Real-time detection capabilities
•High accuracy in identifying mask-wearing behavior
•Scalability for deployment in diverse environments
•Potential for integration with existing surveillance systems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2024-09-10T12:11:43Z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2f2006908df7462f8835dbb34d18d7c8</vt:lpwstr>
  </property>
</Properties>
</file>