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M.Princy</a:t>
            </a:r>
            <a:endParaRPr lang="en-US" sz="2400" dirty="0"/>
          </a:p>
          <a:p>
            <a:r>
              <a:rPr lang="en-US" sz="2400" dirty="0"/>
              <a:t>REGISTER NO:</a:t>
            </a:r>
            <a:r>
              <a:rPr lang="en-GB" sz="2400" dirty="0"/>
              <a:t>312217737</a:t>
            </a:r>
            <a:endParaRPr lang="en-US" sz="2400" dirty="0"/>
          </a:p>
          <a:p>
            <a:r>
              <a:rPr lang="en-US" sz="2400" dirty="0"/>
              <a:t>DEPARTMENT:</a:t>
            </a:r>
            <a:r>
              <a:rPr lang="en-GB" sz="2400" dirty="0"/>
              <a:t> </a:t>
            </a:r>
            <a:r>
              <a:rPr lang="en-GB" sz="2400" dirty="0" err="1"/>
              <a:t>B.com</a:t>
            </a:r>
            <a:r>
              <a:rPr lang="en-GB" sz="2400" dirty="0"/>
              <a:t> (General)</a:t>
            </a:r>
            <a:endParaRPr lang="en-US" sz="2400" dirty="0"/>
          </a:p>
          <a:p>
            <a:r>
              <a:rPr lang="en-US" sz="2400" dirty="0"/>
              <a:t>COLLEGE</a:t>
            </a:r>
            <a:r>
              <a:rPr lang="en-GB" sz="2400" dirty="0"/>
              <a:t>: Government Arts and Science college in </a:t>
            </a:r>
            <a:r>
              <a:rPr lang="en-GB" sz="2400" dirty="0" err="1"/>
              <a:t>Thiruvottiyur</a:t>
            </a:r>
            <a:r>
              <a:rPr lang="en-GB"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54FAE1E-0EA8-F1E5-A2DC-F642CBF28DDB}"/>
              </a:ext>
            </a:extLst>
          </p:cNvPr>
          <p:cNvSpPr txBox="1"/>
          <p:nvPr/>
        </p:nvSpPr>
        <p:spPr>
          <a:xfrm>
            <a:off x="3054411" y="1864835"/>
            <a:ext cx="6108822" cy="3139321"/>
          </a:xfrm>
          <a:prstGeom prst="rect">
            <a:avLst/>
          </a:prstGeom>
          <a:noFill/>
        </p:spPr>
        <p:txBody>
          <a:bodyPr wrap="square">
            <a:spAutoFit/>
          </a:bodyPr>
          <a:lstStyle/>
          <a:p>
            <a:r>
              <a:rPr lang="en-US" dirty="0"/>
              <a:t>Modeling in our solution involves creating robust analytical frameworks within Excel to assess and predict employee performance. This includes developing statistical models to identify trends, correlations, and performance patterns based on historical data. By applying techniques such as regression analysis, data segmentation, and scenario modeling, users can forecast future performance, evaluate the impact of various factors, and test different management strategies. These models provide a data-driven foundation for making informed decisions, optimizing performance management, and aligning employee development with organizational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E4E5213-7915-5018-E9C4-8CCF6C2AC039}"/>
              </a:ext>
            </a:extLst>
          </p:cNvPr>
          <p:cNvSpPr txBox="1"/>
          <p:nvPr/>
        </p:nvSpPr>
        <p:spPr>
          <a:xfrm>
            <a:off x="3054411" y="1864835"/>
            <a:ext cx="6108822" cy="3139321"/>
          </a:xfrm>
          <a:prstGeom prst="rect">
            <a:avLst/>
          </a:prstGeom>
          <a:noFill/>
        </p:spPr>
        <p:txBody>
          <a:bodyPr wrap="square">
            <a:spAutoFit/>
          </a:bodyPr>
          <a:lstStyle/>
          <a:p>
            <a:r>
              <a:rPr lang="en-US" dirty="0"/>
              <a:t>Analyzing employee performance using Excel involves compiling various performance metrics into a structured spreadsheet. By inputting data such as sales figures, project completion rates, and feedback scores, you can utilize Excel's analytical tools—like pivot tables, charts, and formulas—to identify trends, strengths, and areas for improvement. This approach allows for a comprehensive assessment of individual and team performance, aiding in data-driven decision-making and personalized development plans. The results can help streamline performance reviews and foster a more productive and motivated workforce.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77DE92-FDCD-D5B8-9A57-D696005C9DD4}"/>
              </a:ext>
            </a:extLst>
          </p:cNvPr>
          <p:cNvSpPr txBox="1"/>
          <p:nvPr/>
        </p:nvSpPr>
        <p:spPr>
          <a:xfrm>
            <a:off x="3054411" y="2280333"/>
            <a:ext cx="6108822" cy="2308324"/>
          </a:xfrm>
          <a:prstGeom prst="rect">
            <a:avLst/>
          </a:prstGeom>
          <a:noFill/>
        </p:spPr>
        <p:txBody>
          <a:bodyPr wrap="square">
            <a:spAutoFit/>
          </a:bodyPr>
          <a:lstStyle/>
          <a:p>
            <a:r>
              <a:rPr lang="en-US" dirty="0"/>
              <a:t>In conclusion, using Excel for employee performance analysis provides a clear, organized method to track and evaluate key performance indicators. The data-driven insights gained from this analysis enable managers to make informed decisions, recognize achievements, and address any performance gaps effectively. By leveraging Excel's capabilities, organizations can enhance their performance management processes, leading to improved employee development and overall productivity.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7662" y="40224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dirty="0">
                <a:latin typeface="Times New Roman" panose="02020603050405020304" pitchFamily="18" charset="0"/>
                <a:cs typeface="Times New Roman" panose="02020603050405020304" pitchFamily="18" charset="0"/>
              </a:rPr>
              <a:t>Employee performance analysis in Excel involves collecting and organizing data on key performance indicators (KPIs) such as productivity, quality of work, punctuality, and attendance. By inputting this data into Excel, you can use formulas and functions to calculate performance metrics and generate visual representations like charts and graphs. Conditional formatting can highlight performance trends or areas needing improvement, while pivot tables can summarize data to identify patterns and insights. This approach helps in making data-driven decisions about employee development, recognition, and resource allocation.</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933627-5614-794E-6A10-E0A720E94FF0}"/>
              </a:ext>
            </a:extLst>
          </p:cNvPr>
          <p:cNvSpPr txBox="1"/>
          <p:nvPr/>
        </p:nvSpPr>
        <p:spPr>
          <a:xfrm>
            <a:off x="1813413" y="1864836"/>
            <a:ext cx="7349820" cy="2585323"/>
          </a:xfrm>
          <a:prstGeom prst="rect">
            <a:avLst/>
          </a:prstGeom>
          <a:noFill/>
        </p:spPr>
        <p:txBody>
          <a:bodyPr wrap="square">
            <a:spAutoFit/>
          </a:bodyPr>
          <a:lstStyle/>
          <a:p>
            <a:r>
              <a:rPr lang="en-US" dirty="0"/>
              <a:t>The problem statement for employee performance analysis using Excel centers on the challenge of effectively assessing and managing employee performance. Organizations often struggle with collecting and analyzing performance data in a structured manner, which can lead to inefficiencies in identifying high performers, addressing performance issues, and making informed decisions about training and development. Excel offers a solution by enabling the organization of performance data, calculation of key metrics, and visualization of trends, but it requires a clear strategy and accurate data entry to ensure meaningful and actionable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15B29A2-D4C0-814A-8A7F-CB559CD499EE}"/>
              </a:ext>
            </a:extLst>
          </p:cNvPr>
          <p:cNvSpPr txBox="1"/>
          <p:nvPr/>
        </p:nvSpPr>
        <p:spPr>
          <a:xfrm>
            <a:off x="3054411" y="1726335"/>
            <a:ext cx="6108822" cy="3416320"/>
          </a:xfrm>
          <a:prstGeom prst="rect">
            <a:avLst/>
          </a:prstGeom>
          <a:noFill/>
        </p:spPr>
        <p:txBody>
          <a:bodyPr wrap="square">
            <a:spAutoFit/>
          </a:bodyPr>
          <a:lstStyle/>
          <a:p>
            <a:r>
              <a:rPr lang="en-US" dirty="0"/>
              <a:t>The project overview for employee performance analysis using Excel involves creating a systematic approach to evaluate and improve employee performance within the organization. The goal is to develop an Excel-based system that aggregates various performance metrics, such as productivity, quality of work, and attendance. This system will include data entry templates, formulas for performance calculations, and dashboards for visualizing trends. By leveraging Excel’s analytical capabilities, the project aims to provide actionable insights that support data-driven decision-making, enhance performance management, and promote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BF9473C-08C0-D358-F1B4-3087ADAFDEE5}"/>
              </a:ext>
            </a:extLst>
          </p:cNvPr>
          <p:cNvSpPr txBox="1"/>
          <p:nvPr/>
        </p:nvSpPr>
        <p:spPr>
          <a:xfrm>
            <a:off x="3054411" y="2003334"/>
            <a:ext cx="6108822" cy="2862322"/>
          </a:xfrm>
          <a:prstGeom prst="rect">
            <a:avLst/>
          </a:prstGeom>
          <a:noFill/>
        </p:spPr>
        <p:txBody>
          <a:bodyPr wrap="square">
            <a:spAutoFit/>
          </a:bodyPr>
          <a:lstStyle/>
          <a:p>
            <a:r>
              <a:rPr lang="en-US" dirty="0"/>
              <a:t>The end users of an employee performance analysis conducted using Excel typically include managers, HR professionals, and team leaders. These individuals utilize the analysis to assess employee productivity, identify strengths and areas for improvement, and make informed decisions about promotions, training, and resource allocation. Excel’s data organization and visualization tools enable these users to effectively track performance metrics, analyze trends, and generate reports that support strategic human resource management and organizational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EEBFC5B-64B1-5B3A-063C-843C63C7FA20}"/>
              </a:ext>
            </a:extLst>
          </p:cNvPr>
          <p:cNvSpPr txBox="1"/>
          <p:nvPr/>
        </p:nvSpPr>
        <p:spPr>
          <a:xfrm>
            <a:off x="3054411" y="1726335"/>
            <a:ext cx="6108822" cy="3416320"/>
          </a:xfrm>
          <a:prstGeom prst="rect">
            <a:avLst/>
          </a:prstGeom>
          <a:noFill/>
        </p:spPr>
        <p:txBody>
          <a:bodyPr wrap="square">
            <a:spAutoFit/>
          </a:bodyPr>
          <a:lstStyle/>
          <a:p>
            <a:r>
              <a:rPr lang="en-US" dirty="0"/>
              <a:t>Our solution leverages Excel’s advanced data analysis capabilities to deliver a comprehensive employee performance analysis tool. By integrating performance metrics, customizable dashboards, and automated reporting features, our solution offers a clear and actionable view of employee contributions and development needs. This empowers managers and HR professionals to make data-driven decisions, streamline performance reviews, and enhance overall workforce productivity. The value proposition lies in its ability to transform raw performance data into meaningful insights, thereby supporting strategic planning and fostering a more engaged and effective workforce.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7E69A42-F5DB-702F-4DAC-1BD95224E3CC}"/>
              </a:ext>
            </a:extLst>
          </p:cNvPr>
          <p:cNvSpPr txBox="1"/>
          <p:nvPr/>
        </p:nvSpPr>
        <p:spPr>
          <a:xfrm>
            <a:off x="3054411" y="1726335"/>
            <a:ext cx="6108822" cy="3416320"/>
          </a:xfrm>
          <a:prstGeom prst="rect">
            <a:avLst/>
          </a:prstGeom>
          <a:noFill/>
        </p:spPr>
        <p:txBody>
          <a:bodyPr wrap="square">
            <a:spAutoFit/>
          </a:bodyPr>
          <a:lstStyle/>
          <a:p>
            <a:r>
              <a:rPr lang="en-US" dirty="0"/>
              <a:t>The dataset for employee performance analysis typically includes a range of metrics such as employee names, job titles, performance ratings, attendance records, goals achieved, and feedback scores. It may also encompass demographic information, departmental affiliations, and historical performance data. This comprehensive dataset provides a foundation for evaluating individual and team performance, identifying trends, and measuring key performance indicators (KPIs). By analyzing this data, organizations can gain insights into employee strengths and areas for improvement, thereby facilitating more effective performance management and development strategies.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83209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lies in its ability to transform complex performance data into intuitive, actionable insights through Excel’s advanced features. With dynamic dashboards, real-time data visualization, and automated reporting, users can effortlessly track and analyze performance trends and outcomes. This streamlined approach not only simplifies performance evaluations but also uncovers hidden patterns and opportunities for growth, ultimately empowering organizations to make more strategic decisions and drive meaningful improvements in employee performance and engagement.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princynainika3@gmail.com</cp:lastModifiedBy>
  <cp:revision>13</cp:revision>
  <dcterms:created xsi:type="dcterms:W3CDTF">2024-03-29T15:07:22Z</dcterms:created>
  <dcterms:modified xsi:type="dcterms:W3CDTF">2024-09-09T10:23:52Z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