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20fb1063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20fb1063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20fb1063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20fb1063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20fb1063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20fb1063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20fb1063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20fb1063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20fb1063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a20fb1063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20fb1063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20fb1063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20fb1063_0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20fb1063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20fb1063_0_1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20fb1063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DYNAMICALLY ADAPTING KERNELS IN SUPPORT VECTOR MACHINES</a:t>
            </a:r>
            <a:endParaRPr sz="3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Princy Gautam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(B20BB051)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efficient separability of non - linear regions that use ‘kernel functions’ : generalization of  ‘similarity’ to new kinds of similarity measures based on dot products.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of quadratic optimization problem to avoid ‘local minimum’ issues with neural networks.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resulting learning algorithm is an optimization algorithm rather than a greedy search.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 maximize the margin around the separating hyperplane.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decision function is fully specified by a subset of training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samples, the support vectors.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vectors are the data points that lie closest to the hyperplane.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becomes a quadratic programming problem.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325" y="2078875"/>
            <a:ext cx="2255975" cy="20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60130" l="28758" r="31846" t="31400"/>
          <a:stretch/>
        </p:blipFill>
        <p:spPr>
          <a:xfrm>
            <a:off x="1861125" y="2277550"/>
            <a:ext cx="5400926" cy="77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LEARNING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45344" l="28696" r="31453" t="45749"/>
          <a:stretch/>
        </p:blipFill>
        <p:spPr>
          <a:xfrm>
            <a:off x="1828228" y="3364250"/>
            <a:ext cx="5758699" cy="7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33895" l="41116" r="41245" t="57416"/>
          <a:stretch/>
        </p:blipFill>
        <p:spPr>
          <a:xfrm>
            <a:off x="3401212" y="4289450"/>
            <a:ext cx="2612726" cy="7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51900" y="1983300"/>
            <a:ext cx="61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5500" y="29640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Where the 𝛼_i are obtained by maximising the Lagrangian (where m is number of patterns):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95500" y="4042875"/>
            <a:ext cx="4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subject to the constraints: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93575" y="1994200"/>
            <a:ext cx="73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decision function implemented by SV machine can be written as: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22457" l="40636" r="42684" t="70974"/>
          <a:stretch/>
        </p:blipFill>
        <p:spPr>
          <a:xfrm>
            <a:off x="2721152" y="969850"/>
            <a:ext cx="3110323" cy="6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52543" l="43418" r="39581" t="42159"/>
          <a:stretch/>
        </p:blipFill>
        <p:spPr>
          <a:xfrm>
            <a:off x="2911075" y="2152300"/>
            <a:ext cx="3512947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38982" l="44928" r="42682" t="52119"/>
          <a:stretch/>
        </p:blipFill>
        <p:spPr>
          <a:xfrm>
            <a:off x="3268625" y="3418800"/>
            <a:ext cx="1971024" cy="7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591000" y="632050"/>
            <a:ext cx="43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Where K(x,x’)  are called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ernels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547400" y="17679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A number of choices of kernel can be made e.g., Gaussian kernels: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547275" y="2855100"/>
            <a:ext cx="74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following upper bound can be proven from VC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theory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the generalization error using hyperplane in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feature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space: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91000" y="4157700"/>
            <a:ext cx="58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R:the radius of smallest ball containing the training set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M: number of training points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𝛾:  the margin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30000" y="1318650"/>
            <a:ext cx="33009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MODEL ORDER SELECTION</a:t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5163325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Kernel Selection Procedure: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Initialize </a:t>
            </a:r>
            <a:r>
              <a:rPr lang="en" sz="1100"/>
              <a:t>𝛔</a:t>
            </a:r>
            <a:r>
              <a:rPr lang="en"/>
              <a:t> to a very small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Maximize the margin, then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 the SRM bound ( or observe the validation error)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the kernel parameter: 𝛔←</a:t>
            </a:r>
            <a:r>
              <a:rPr lang="en"/>
              <a:t>𝛔+𝜹𝛔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 when a </a:t>
            </a:r>
            <a:r>
              <a:rPr lang="en"/>
              <a:t>predetermined</a:t>
            </a:r>
            <a:r>
              <a:rPr lang="en"/>
              <a:t> value of </a:t>
            </a:r>
            <a:r>
              <a:rPr lang="en" sz="1100"/>
              <a:t>𝛔 </a:t>
            </a:r>
            <a:r>
              <a:rPr lang="en"/>
              <a:t>is reached else repeat step 2.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724950" y="2746100"/>
            <a:ext cx="3374400" cy="2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91"/>
              <a:t>The theorems below shows that the margin of optimal hyperplane is a smooth function of the kernel parameter, as in upper bound on the generalization error.</a:t>
            </a:r>
            <a:endParaRPr sz="1191"/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300"/>
              <a:t>Implicit function theorem</a:t>
            </a:r>
            <a:endParaRPr b="1" sz="13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3076"/>
              <a:buChar char="●"/>
            </a:pPr>
            <a:r>
              <a:rPr b="1" lang="en" sz="1300"/>
              <a:t>Theorem: </a:t>
            </a:r>
            <a:r>
              <a:rPr lang="en" sz="1300"/>
              <a:t>The margin ℽ of SV machines depends smoothly on the kernel parameter </a:t>
            </a:r>
            <a:r>
              <a:rPr lang="en" sz="1100"/>
              <a:t>𝛔 .</a:t>
            </a:r>
            <a:endParaRPr sz="13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3076"/>
              <a:buChar char="●"/>
            </a:pPr>
            <a:r>
              <a:rPr b="1" lang="en" sz="1300"/>
              <a:t>Corollary: </a:t>
            </a:r>
            <a:r>
              <a:rPr lang="en" sz="1300"/>
              <a:t>The bound n the generalization error is smooth in </a:t>
            </a:r>
            <a:r>
              <a:rPr lang="en" sz="1100"/>
              <a:t>𝛔</a:t>
            </a:r>
            <a:r>
              <a:rPr lang="en" sz="1300"/>
              <a:t> 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88" y="-12"/>
            <a:ext cx="66770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00" y="2629875"/>
            <a:ext cx="6677025" cy="243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presented an algorithm which automatically learns the kernel parameter with little additional cost.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 takes place during the learning process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strategy provides a good estimate of the correct  model complexity.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way an optimal 𝜎 can be chosen without the need of additional validation 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>
                <a:solidFill>
                  <a:srgbClr val="45818E"/>
                </a:solidFill>
              </a:rPr>
              <a:t>THANK YOU</a:t>
            </a:r>
            <a:endParaRPr sz="6144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