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2416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PRINCY. G</a:t>
            </a:r>
            <a:endParaRPr lang="en-US" sz="2400" dirty="0"/>
          </a:p>
          <a:p>
            <a:r>
              <a:rPr lang="en-US" sz="2400" dirty="0"/>
              <a:t>REGISTER NO: 312210754</a:t>
            </a:r>
          </a:p>
          <a:p>
            <a:r>
              <a:rPr lang="en-US" sz="2400" dirty="0"/>
              <a:t>DEPARTMENT: B.com (ACCOUNTING &amp; FINANCE)</a:t>
            </a:r>
          </a:p>
          <a:p>
            <a:r>
              <a:rPr lang="en-US" sz="2400" dirty="0"/>
              <a:t>COLLEGE: BHAKTAVATSALAM MEMORIAL COLLEGE FOR WOMEN</a:t>
            </a:r>
          </a:p>
          <a:p>
            <a:r>
              <a:rPr lang="en-US" sz="2400" dirty="0"/>
              <a:t>NAN MUDHALVAN ID: E760424B7285C0390BA4D461EDC82A03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princyblessy250@gmail.com</cp:lastModifiedBy>
  <cp:revision>13</cp:revision>
  <dcterms:created xsi:type="dcterms:W3CDTF">2024-03-29T15:07:22Z</dcterms:created>
  <dcterms:modified xsi:type="dcterms:W3CDTF">2024-08-31T07:26:28Z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