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1CB-081E-4A35-927B-8B7146683E49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CAE8-1A09-4B06-A7EF-2D666C387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68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1CB-081E-4A35-927B-8B7146683E49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CAE8-1A09-4B06-A7EF-2D666C387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59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1CB-081E-4A35-927B-8B7146683E49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CAE8-1A09-4B06-A7EF-2D666C387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63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1CB-081E-4A35-927B-8B7146683E49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CAE8-1A09-4B06-A7EF-2D666C3874A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8329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1CB-081E-4A35-927B-8B7146683E49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CAE8-1A09-4B06-A7EF-2D666C387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93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1CB-081E-4A35-927B-8B7146683E49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CAE8-1A09-4B06-A7EF-2D666C387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702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1CB-081E-4A35-927B-8B7146683E49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CAE8-1A09-4B06-A7EF-2D666C387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077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1CB-081E-4A35-927B-8B7146683E49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CAE8-1A09-4B06-A7EF-2D666C387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39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1CB-081E-4A35-927B-8B7146683E49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CAE8-1A09-4B06-A7EF-2D666C387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46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1CB-081E-4A35-927B-8B7146683E49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CAE8-1A09-4B06-A7EF-2D666C387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91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1CB-081E-4A35-927B-8B7146683E49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CAE8-1A09-4B06-A7EF-2D666C387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84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1CB-081E-4A35-927B-8B7146683E49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CAE8-1A09-4B06-A7EF-2D666C387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21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1CB-081E-4A35-927B-8B7146683E49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CAE8-1A09-4B06-A7EF-2D666C387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00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1CB-081E-4A35-927B-8B7146683E49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CAE8-1A09-4B06-A7EF-2D666C387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84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1CB-081E-4A35-927B-8B7146683E49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CAE8-1A09-4B06-A7EF-2D666C387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15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1CB-081E-4A35-927B-8B7146683E49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CAE8-1A09-4B06-A7EF-2D666C387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10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1CB-081E-4A35-927B-8B7146683E49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CAE8-1A09-4B06-A7EF-2D666C387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1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F1951CB-081E-4A35-927B-8B7146683E49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4ADCAE8-1A09-4B06-A7EF-2D666C387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253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8FF04B-362C-B65B-2143-271FB145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943" y="2006267"/>
            <a:ext cx="10353762" cy="1336702"/>
          </a:xfrm>
        </p:spPr>
        <p:txBody>
          <a:bodyPr>
            <a:normAutofit/>
          </a:bodyPr>
          <a:lstStyle/>
          <a:p>
            <a:r>
              <a:rPr lang="en-US" dirty="0"/>
              <a:t>Supply Chain Optimization for Health Commodity Shipment &amp; Pricing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25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A8C0F7-2711-4B57-6D99-3B9BA4E12915}"/>
              </a:ext>
            </a:extLst>
          </p:cNvPr>
          <p:cNvSpPr txBox="1"/>
          <p:nvPr/>
        </p:nvSpPr>
        <p:spPr>
          <a:xfrm>
            <a:off x="127820" y="260555"/>
            <a:ext cx="11916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Problem:</a:t>
            </a:r>
          </a:p>
          <a:p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description: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dataset addresses inefficiencies in the global supply chain for critical health commodities, particularly Antiretroviral (ARV) and HIV lab shipments.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Optimizing these supply chains will improve patient outcomes, reduce costs, and enhance the effectiveness of global health programs.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88DD2C-850E-F677-EB04-86A201DC3EF5}"/>
              </a:ext>
            </a:extLst>
          </p:cNvPr>
          <p:cNvSpPr txBox="1"/>
          <p:nvPr/>
        </p:nvSpPr>
        <p:spPr>
          <a:xfrm>
            <a:off x="127819" y="1602110"/>
            <a:ext cx="11838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Question(s):</a:t>
            </a:r>
          </a:p>
          <a:p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supply chain costs for HIV-related health commodities be minimized?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factors influence delivery delays, and how can they be predicted?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pricing trends be optimized to improve cost-efficiency across countries?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9CB387-BCE9-469F-9D90-7ABDE89BC6F2}"/>
              </a:ext>
            </a:extLst>
          </p:cNvPr>
          <p:cNvSpPr txBox="1"/>
          <p:nvPr/>
        </p:nvSpPr>
        <p:spPr>
          <a:xfrm>
            <a:off x="127820" y="3113057"/>
            <a:ext cx="11838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Dataset from Data.gov.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Contains detailed information on ARV and HIV lab shipments, pricing, and supply chain expenses.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10,324 rows, 33 columns.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64E46E-C95F-4A26-1652-2A12FC5EB92E}"/>
              </a:ext>
            </a:extLst>
          </p:cNvPr>
          <p:cNvSpPr txBox="1"/>
          <p:nvPr/>
        </p:nvSpPr>
        <p:spPr>
          <a:xfrm>
            <a:off x="167148" y="4624004"/>
            <a:ext cx="11838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  <a:p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this project? 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timely and cost-effective distribution of critical health products in developing countries.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motivation: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Python and big data analytics to improve pricing trends, predict delays, and optimize shipping routes for better global health outcomes.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640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31</TotalTime>
  <Words>190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Calisto MT</vt:lpstr>
      <vt:lpstr>Times New Roman</vt:lpstr>
      <vt:lpstr>Wingdings 2</vt:lpstr>
      <vt:lpstr>Slate</vt:lpstr>
      <vt:lpstr>Supply Chain Optimization for Health Commodity Shipment &amp; Pricing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Vansh Sutariya</dc:creator>
  <cp:lastModifiedBy>Vansh Sutariya</cp:lastModifiedBy>
  <cp:revision>1</cp:revision>
  <dcterms:created xsi:type="dcterms:W3CDTF">2024-09-22T22:21:57Z</dcterms:created>
  <dcterms:modified xsi:type="dcterms:W3CDTF">2024-09-22T22:56:57Z</dcterms:modified>
</cp:coreProperties>
</file>