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9600-622B-440E-8B7E-353B6422235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C73C-DB4C-42AD-B5F8-D0462A2E86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/>
          <p:cNvSpPr/>
          <p:nvPr/>
        </p:nvSpPr>
        <p:spPr>
          <a:xfrm>
            <a:off x="762000" y="2514600"/>
            <a:ext cx="41910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webc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09600"/>
            <a:ext cx="1009650" cy="1009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video fr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609600"/>
            <a:ext cx="133704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 descr="Facial landm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514600"/>
            <a:ext cx="990600" cy="990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 descr="eye closu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4495800"/>
            <a:ext cx="1905000" cy="620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yawn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2400" y="4419600"/>
            <a:ext cx="1007000" cy="7073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alarm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150" y="5257800"/>
            <a:ext cx="857250" cy="857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 descr="video fr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60" y="609600"/>
            <a:ext cx="133704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 flipV="1">
            <a:off x="3600450" y="1104900"/>
            <a:ext cx="8953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22" idx="1"/>
          </p:cNvCxnSpPr>
          <p:nvPr/>
        </p:nvCxnSpPr>
        <p:spPr>
          <a:xfrm>
            <a:off x="5832840" y="1104900"/>
            <a:ext cx="983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6" idx="2"/>
            <a:endCxn id="18" idx="0"/>
          </p:cNvCxnSpPr>
          <p:nvPr/>
        </p:nvCxnSpPr>
        <p:spPr>
          <a:xfrm rot="16200000" flipH="1">
            <a:off x="7433601" y="3577300"/>
            <a:ext cx="914399" cy="770200"/>
          </a:xfrm>
          <a:prstGeom prst="bentConnector3">
            <a:avLst>
              <a:gd name="adj1" fmla="val 754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cision 80"/>
          <p:cNvSpPr/>
          <p:nvPr/>
        </p:nvSpPr>
        <p:spPr>
          <a:xfrm>
            <a:off x="3581400" y="5029200"/>
            <a:ext cx="1828800" cy="1295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Is it a drowsy  state?</a:t>
            </a:r>
            <a:endParaRPr lang="en-US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92" name="Straight Arrow Connector 91"/>
          <p:cNvCxnSpPr>
            <a:stCxn id="81" idx="1"/>
            <a:endCxn id="19" idx="3"/>
          </p:cNvCxnSpPr>
          <p:nvPr/>
        </p:nvCxnSpPr>
        <p:spPr>
          <a:xfrm rot="10800000" flipV="1">
            <a:off x="3200400" y="5676899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7000" y="17526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WebCam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495800" y="17526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Video Capturing</a:t>
            </a:r>
            <a:endParaRPr lang="en-US" sz="1400" dirty="0"/>
          </a:p>
        </p:txBody>
      </p:sp>
      <p:cxnSp>
        <p:nvCxnSpPr>
          <p:cNvPr id="109" name="Elbow Connector 108"/>
          <p:cNvCxnSpPr>
            <a:stCxn id="16" idx="2"/>
            <a:endCxn id="17" idx="0"/>
          </p:cNvCxnSpPr>
          <p:nvPr/>
        </p:nvCxnSpPr>
        <p:spPr>
          <a:xfrm rot="5400000">
            <a:off x="6438901" y="3429000"/>
            <a:ext cx="990599" cy="1143000"/>
          </a:xfrm>
          <a:prstGeom prst="bentConnector3">
            <a:avLst>
              <a:gd name="adj1" fmla="val 69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705600" y="3581400"/>
            <a:ext cx="1600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Facial Landmarks Extraction</a:t>
            </a:r>
            <a:endParaRPr 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200400" y="54102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133600" y="6169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Warning Alarm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334000" y="6172200"/>
            <a:ext cx="457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pic>
        <p:nvPicPr>
          <p:cNvPr id="137" name="Picture 136" descr="system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09600"/>
            <a:ext cx="99060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45" name="Straight Arrow Connector 144"/>
          <p:cNvCxnSpPr>
            <a:stCxn id="137" idx="3"/>
            <a:endCxn id="10" idx="1"/>
          </p:cNvCxnSpPr>
          <p:nvPr/>
        </p:nvCxnSpPr>
        <p:spPr>
          <a:xfrm>
            <a:off x="1600200" y="1104900"/>
            <a:ext cx="990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2"/>
            <a:endCxn id="16" idx="0"/>
          </p:cNvCxnSpPr>
          <p:nvPr/>
        </p:nvCxnSpPr>
        <p:spPr>
          <a:xfrm rot="16200000" flipH="1">
            <a:off x="7038090" y="2046990"/>
            <a:ext cx="914400" cy="2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 descr="video fr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560" y="685800"/>
            <a:ext cx="133704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9" name="Picture 158" descr="video fra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762000"/>
            <a:ext cx="1337040" cy="99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5" name="TextBox 94"/>
          <p:cNvSpPr txBox="1"/>
          <p:nvPr/>
        </p:nvSpPr>
        <p:spPr>
          <a:xfrm>
            <a:off x="6858000" y="1828800"/>
            <a:ext cx="129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Dividing Video into Frames</a:t>
            </a:r>
            <a:endParaRPr lang="en-US" sz="1400" dirty="0"/>
          </a:p>
        </p:txBody>
      </p:sp>
      <p:cxnSp>
        <p:nvCxnSpPr>
          <p:cNvPr id="205" name="Shape 204"/>
          <p:cNvCxnSpPr>
            <a:stCxn id="17" idx="2"/>
            <a:endCxn id="81" idx="3"/>
          </p:cNvCxnSpPr>
          <p:nvPr/>
        </p:nvCxnSpPr>
        <p:spPr>
          <a:xfrm rot="5400000">
            <a:off x="5606363" y="4920563"/>
            <a:ext cx="560174" cy="952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8" idx="2"/>
            <a:endCxn id="81" idx="3"/>
          </p:cNvCxnSpPr>
          <p:nvPr/>
        </p:nvCxnSpPr>
        <p:spPr>
          <a:xfrm rot="5400000">
            <a:off x="6568070" y="3969069"/>
            <a:ext cx="549961" cy="2865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543800" y="5257800"/>
            <a:ext cx="1371600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Yawn Detection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410200" y="5257800"/>
            <a:ext cx="1905000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Eye </a:t>
            </a:r>
            <a:r>
              <a:rPr lang="en-US" sz="1400" dirty="0"/>
              <a:t>C</a:t>
            </a:r>
            <a:r>
              <a:rPr lang="en-US" sz="1400" dirty="0" smtClean="0"/>
              <a:t>losure Detection</a:t>
            </a:r>
            <a:endParaRPr lang="en-US" sz="1400" dirty="0"/>
          </a:p>
        </p:txBody>
      </p:sp>
      <p:pic>
        <p:nvPicPr>
          <p:cNvPr id="224" name="Picture 223" descr="person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4225" y="2743200"/>
            <a:ext cx="1171575" cy="972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26" name="Shape 225"/>
          <p:cNvCxnSpPr>
            <a:stCxn id="137" idx="2"/>
            <a:endCxn id="224" idx="1"/>
          </p:cNvCxnSpPr>
          <p:nvPr/>
        </p:nvCxnSpPr>
        <p:spPr>
          <a:xfrm rot="16200000" flipH="1">
            <a:off x="1400057" y="1305042"/>
            <a:ext cx="1629011" cy="22193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85800" y="1752600"/>
            <a:ext cx="914400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219200" y="2892623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Send Location of Driver</a:t>
            </a:r>
            <a:endParaRPr lang="en-US" sz="1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3733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Near ones of Driver</a:t>
            </a:r>
            <a:endParaRPr lang="en-US" sz="1400" dirty="0"/>
          </a:p>
        </p:txBody>
      </p:sp>
      <p:pic>
        <p:nvPicPr>
          <p:cNvPr id="233" name="Picture 232" descr="off alarm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000" y="5257800"/>
            <a:ext cx="990600" cy="8681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35" name="Shape 234"/>
          <p:cNvCxnSpPr>
            <a:stCxn id="81" idx="2"/>
            <a:endCxn id="22" idx="0"/>
          </p:cNvCxnSpPr>
          <p:nvPr/>
        </p:nvCxnSpPr>
        <p:spPr>
          <a:xfrm rot="5400000" flipH="1" flipV="1">
            <a:off x="3132840" y="1972560"/>
            <a:ext cx="5715000" cy="2989080"/>
          </a:xfrm>
          <a:prstGeom prst="bentConnector5">
            <a:avLst>
              <a:gd name="adj1" fmla="val -2118"/>
              <a:gd name="adj2" fmla="val 146187"/>
              <a:gd name="adj3" fmla="val 10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57200" y="6172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Alarm turnoff by Driver Manually</a:t>
            </a:r>
            <a:endParaRPr lang="en-US" sz="1400" dirty="0"/>
          </a:p>
        </p:txBody>
      </p:sp>
      <p:cxnSp>
        <p:nvCxnSpPr>
          <p:cNvPr id="242" name="Straight Arrow Connector 241"/>
          <p:cNvCxnSpPr>
            <a:stCxn id="19" idx="1"/>
            <a:endCxn id="233" idx="3"/>
          </p:cNvCxnSpPr>
          <p:nvPr/>
        </p:nvCxnSpPr>
        <p:spPr>
          <a:xfrm rot="10800000" flipV="1">
            <a:off x="1752600" y="5686425"/>
            <a:ext cx="590550" cy="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22</cp:revision>
  <dcterms:created xsi:type="dcterms:W3CDTF">2020-12-24T11:30:04Z</dcterms:created>
  <dcterms:modified xsi:type="dcterms:W3CDTF">2020-12-24T15:21:48Z</dcterms:modified>
</cp:coreProperties>
</file>