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426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ABE2-ADF7-4DF4-AFAB-DFBC9D7D146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DD8D-A060-4D92-ACA7-67268274D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ABE2-ADF7-4DF4-AFAB-DFBC9D7D146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DD8D-A060-4D92-ACA7-67268274D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ABE2-ADF7-4DF4-AFAB-DFBC9D7D146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DD8D-A060-4D92-ACA7-67268274D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ABE2-ADF7-4DF4-AFAB-DFBC9D7D146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DD8D-A060-4D92-ACA7-67268274D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ABE2-ADF7-4DF4-AFAB-DFBC9D7D146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DD8D-A060-4D92-ACA7-67268274D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ABE2-ADF7-4DF4-AFAB-DFBC9D7D146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DD8D-A060-4D92-ACA7-67268274D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ABE2-ADF7-4DF4-AFAB-DFBC9D7D146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DD8D-A060-4D92-ACA7-67268274D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ABE2-ADF7-4DF4-AFAB-DFBC9D7D146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DD8D-A060-4D92-ACA7-67268274D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ABE2-ADF7-4DF4-AFAB-DFBC9D7D146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DD8D-A060-4D92-ACA7-67268274D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ABE2-ADF7-4DF4-AFAB-DFBC9D7D146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DD8D-A060-4D92-ACA7-67268274D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ABE2-ADF7-4DF4-AFAB-DFBC9D7D146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DD8D-A060-4D92-ACA7-67268274D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6ABE2-ADF7-4DF4-AFAB-DFBC9D7D146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9DD8D-A060-4D92-ACA7-67268274D9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228600"/>
            <a:ext cx="1981200" cy="33855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Video Input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0" y="804446"/>
            <a:ext cx="1981200" cy="58477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Dividing Video into Frames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0400" y="1642646"/>
            <a:ext cx="1981200" cy="33855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Fetch Frame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0400" y="2310825"/>
            <a:ext cx="1981200" cy="58477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Facial Landmark Detection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3319046"/>
            <a:ext cx="1981200" cy="33855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Eye State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7400" y="3319046"/>
            <a:ext cx="1981200" cy="33855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Mouth State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3886200"/>
            <a:ext cx="1981200" cy="58477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Eye Closure Detection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7400" y="3886200"/>
            <a:ext cx="1981200" cy="33855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Yawn Detection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9000" y="6290846"/>
            <a:ext cx="1981200" cy="33855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Warning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lowchart: Decision 14"/>
          <p:cNvSpPr/>
          <p:nvPr/>
        </p:nvSpPr>
        <p:spPr>
          <a:xfrm>
            <a:off x="3505200" y="4876800"/>
            <a:ext cx="1828800" cy="1143000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Is it Drowsy State?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Arrow Connector 16"/>
          <p:cNvCxnSpPr>
            <a:stCxn id="4" idx="2"/>
            <a:endCxn id="6" idx="0"/>
          </p:cNvCxnSpPr>
          <p:nvPr/>
        </p:nvCxnSpPr>
        <p:spPr>
          <a:xfrm rot="5400000">
            <a:off x="4072354" y="685800"/>
            <a:ext cx="2372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7" idx="0"/>
          </p:cNvCxnSpPr>
          <p:nvPr/>
        </p:nvCxnSpPr>
        <p:spPr>
          <a:xfrm rot="5400000">
            <a:off x="4064288" y="1515933"/>
            <a:ext cx="2534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8" idx="0"/>
          </p:cNvCxnSpPr>
          <p:nvPr/>
        </p:nvCxnSpPr>
        <p:spPr>
          <a:xfrm rot="5400000">
            <a:off x="4026188" y="2146012"/>
            <a:ext cx="3296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2"/>
            <a:endCxn id="14" idx="0"/>
          </p:cNvCxnSpPr>
          <p:nvPr/>
        </p:nvCxnSpPr>
        <p:spPr>
          <a:xfrm rot="5400000">
            <a:off x="4284077" y="6155323"/>
            <a:ext cx="2710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2"/>
            <a:endCxn id="11" idx="0"/>
          </p:cNvCxnSpPr>
          <p:nvPr/>
        </p:nvCxnSpPr>
        <p:spPr>
          <a:xfrm rot="5400000">
            <a:off x="1638300" y="3771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12" idx="0"/>
          </p:cNvCxnSpPr>
          <p:nvPr/>
        </p:nvCxnSpPr>
        <p:spPr>
          <a:xfrm rot="5400000">
            <a:off x="6743700" y="3771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2"/>
            <a:endCxn id="9" idx="0"/>
          </p:cNvCxnSpPr>
          <p:nvPr/>
        </p:nvCxnSpPr>
        <p:spPr>
          <a:xfrm rot="5400000">
            <a:off x="2760077" y="1888123"/>
            <a:ext cx="423446" cy="2438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8" idx="2"/>
            <a:endCxn id="10" idx="0"/>
          </p:cNvCxnSpPr>
          <p:nvPr/>
        </p:nvCxnSpPr>
        <p:spPr>
          <a:xfrm rot="16200000" flipH="1">
            <a:off x="5312777" y="1773823"/>
            <a:ext cx="423446" cy="2667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34"/>
          <p:cNvCxnSpPr>
            <a:stCxn id="11" idx="2"/>
            <a:endCxn id="15" idx="0"/>
          </p:cNvCxnSpPr>
          <p:nvPr/>
        </p:nvCxnSpPr>
        <p:spPr>
          <a:xfrm rot="16200000" flipH="1">
            <a:off x="2883188" y="3340387"/>
            <a:ext cx="405825" cy="2667000"/>
          </a:xfrm>
          <a:prstGeom prst="bentConnector3">
            <a:avLst>
              <a:gd name="adj1" fmla="val 367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2" idx="2"/>
            <a:endCxn id="15" idx="0"/>
          </p:cNvCxnSpPr>
          <p:nvPr/>
        </p:nvCxnSpPr>
        <p:spPr>
          <a:xfrm rot="5400000">
            <a:off x="5312777" y="3331577"/>
            <a:ext cx="652046" cy="2438400"/>
          </a:xfrm>
          <a:prstGeom prst="bentConnector3">
            <a:avLst>
              <a:gd name="adj1" fmla="val 623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5" idx="3"/>
            <a:endCxn id="7" idx="3"/>
          </p:cNvCxnSpPr>
          <p:nvPr/>
        </p:nvCxnSpPr>
        <p:spPr>
          <a:xfrm flipH="1" flipV="1">
            <a:off x="5181600" y="1811923"/>
            <a:ext cx="152400" cy="3636377"/>
          </a:xfrm>
          <a:prstGeom prst="bentConnector3">
            <a:avLst>
              <a:gd name="adj1" fmla="val -19676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19600" y="598604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67400" y="5105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28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3</cp:revision>
  <dcterms:created xsi:type="dcterms:W3CDTF">2020-12-26T16:33:07Z</dcterms:created>
  <dcterms:modified xsi:type="dcterms:W3CDTF">2020-12-26T16:57:13Z</dcterms:modified>
</cp:coreProperties>
</file>