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strubbl.de/page/2/" TargetMode="External"/><Relationship Id="rId3" Type="http://schemas.openxmlformats.org/officeDocument/2006/relationships/hyperlink" Target="https://uk.wikipedia.org/wiki/React" TargetMode="External"/><Relationship Id="rId7" Type="http://schemas.openxmlformats.org/officeDocument/2006/relationships/image" Target="../media/image5.svg"/><Relationship Id="rId12" Type="http://schemas.openxmlformats.org/officeDocument/2006/relationships/hyperlink" Target="https://lthub.ubc.ca/guides/github-instructor-gui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hyperlink" Target="https://rm-rf.es/migrar-privilegios-de-un-servidor-mysql/" TargetMode="External"/><Relationship Id="rId10" Type="http://schemas.openxmlformats.org/officeDocument/2006/relationships/hyperlink" Target="https://code.makery.ch/library/html-css/part1/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DBC2-CF23-7134-9248-25EBF9426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39" y="1561672"/>
            <a:ext cx="10911014" cy="1720921"/>
          </a:xfrm>
        </p:spPr>
        <p:txBody>
          <a:bodyPr>
            <a:normAutofit fontScale="90000"/>
          </a:bodyPr>
          <a:lstStyle/>
          <a:p>
            <a:r>
              <a:rPr lang="en-IN" dirty="0"/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678E5-B2B6-A1B2-8B88-1A2485408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248" y="3575407"/>
            <a:ext cx="4037603" cy="9334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Dhinisha w(43130849)-</a:t>
            </a:r>
            <a:r>
              <a:rPr lang="en-IN" dirty="0" err="1"/>
              <a:t>jfs</a:t>
            </a:r>
            <a:r>
              <a:rPr lang="en-IN" dirty="0"/>
              <a:t>(st02)</a:t>
            </a:r>
          </a:p>
        </p:txBody>
      </p:sp>
    </p:spTree>
    <p:extLst>
      <p:ext uri="{BB962C8B-B14F-4D97-AF65-F5344CB8AC3E}">
        <p14:creationId xmlns:p14="http://schemas.microsoft.com/office/powerpoint/2010/main" val="210737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A6D76-80FA-975C-9B82-C3F54CC02F42}"/>
              </a:ext>
            </a:extLst>
          </p:cNvPr>
          <p:cNvSpPr txBox="1"/>
          <p:nvPr/>
        </p:nvSpPr>
        <p:spPr>
          <a:xfrm>
            <a:off x="3328827" y="888982"/>
            <a:ext cx="61028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MODULE</a:t>
            </a:r>
            <a:r>
              <a:rPr lang="en-IN" sz="4000" dirty="0"/>
              <a:t> </a:t>
            </a:r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DESCRIPTION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012D7-730C-7394-1CD8-70BDA8700F78}"/>
              </a:ext>
            </a:extLst>
          </p:cNvPr>
          <p:cNvSpPr txBox="1"/>
          <p:nvPr/>
        </p:nvSpPr>
        <p:spPr>
          <a:xfrm>
            <a:off x="1068512" y="1941816"/>
            <a:ext cx="95344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• Add Employee: Allows users to add new employee details.</a:t>
            </a:r>
          </a:p>
          <a:p>
            <a:r>
              <a:rPr lang="en-US" sz="3200" dirty="0"/>
              <a:t>• Edit Employee: Enables updating existing employee data.</a:t>
            </a:r>
          </a:p>
          <a:p>
            <a:r>
              <a:rPr lang="en-US" sz="3200" dirty="0"/>
              <a:t>• View Employee: Displays all employee information.</a:t>
            </a:r>
          </a:p>
          <a:p>
            <a:r>
              <a:rPr lang="en-US" sz="3200" dirty="0"/>
              <a:t>• Delete Employee: Removes unwanted employee records.</a:t>
            </a:r>
          </a:p>
        </p:txBody>
      </p:sp>
    </p:spTree>
    <p:extLst>
      <p:ext uri="{BB962C8B-B14F-4D97-AF65-F5344CB8AC3E}">
        <p14:creationId xmlns:p14="http://schemas.microsoft.com/office/powerpoint/2010/main" val="412655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1450C4F-564B-B443-D88E-0577BEA6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42" y="1756882"/>
            <a:ext cx="6102850" cy="5175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446282-7C86-DD84-8B88-B51541C9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08" y="1746607"/>
            <a:ext cx="6191892" cy="5239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E446D8-BE15-BDFD-0B96-8B0AC2E3A20A}"/>
              </a:ext>
            </a:extLst>
          </p:cNvPr>
          <p:cNvSpPr txBox="1"/>
          <p:nvPr/>
        </p:nvSpPr>
        <p:spPr>
          <a:xfrm>
            <a:off x="4661044" y="832205"/>
            <a:ext cx="474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1.ADD MODULE</a:t>
            </a:r>
          </a:p>
        </p:txBody>
      </p:sp>
    </p:spTree>
    <p:extLst>
      <p:ext uri="{BB962C8B-B14F-4D97-AF65-F5344CB8AC3E}">
        <p14:creationId xmlns:p14="http://schemas.microsoft.com/office/powerpoint/2010/main" val="345917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A4BF-828C-9DFD-2272-ECDA18D9CB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04863"/>
            <a:ext cx="4365625" cy="757237"/>
          </a:xfrm>
        </p:spPr>
        <p:txBody>
          <a:bodyPr/>
          <a:lstStyle/>
          <a:p>
            <a:r>
              <a:rPr lang="en-IN" dirty="0"/>
              <a:t>Edit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ACCC5-C281-F86C-0637-AE9027AC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138"/>
            <a:ext cx="12192000" cy="52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E9383-8197-CC62-1D0B-086FE471048B}"/>
              </a:ext>
            </a:extLst>
          </p:cNvPr>
          <p:cNvSpPr txBox="1"/>
          <p:nvPr/>
        </p:nvSpPr>
        <p:spPr>
          <a:xfrm>
            <a:off x="349321" y="606175"/>
            <a:ext cx="324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DELETE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B6B2-38F1-35B8-61EA-0059B5CF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624"/>
            <a:ext cx="12192000" cy="5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4BCB4-68DE-9974-7351-5BCCC2FFB20B}"/>
              </a:ext>
            </a:extLst>
          </p:cNvPr>
          <p:cNvSpPr txBox="1"/>
          <p:nvPr/>
        </p:nvSpPr>
        <p:spPr>
          <a:xfrm>
            <a:off x="4058292" y="775966"/>
            <a:ext cx="61028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99277-5B49-DD25-85C1-3163F31CDF03}"/>
              </a:ext>
            </a:extLst>
          </p:cNvPr>
          <p:cNvSpPr txBox="1"/>
          <p:nvPr/>
        </p:nvSpPr>
        <p:spPr>
          <a:xfrm>
            <a:off x="986319" y="2003461"/>
            <a:ext cx="92570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Employee Management System simplifies managing employee details efficiently. It ensures smooth data handling, better record keeping, and reduces manual work through automation.</a:t>
            </a:r>
          </a:p>
        </p:txBody>
      </p:sp>
    </p:spTree>
    <p:extLst>
      <p:ext uri="{BB962C8B-B14F-4D97-AF65-F5344CB8AC3E}">
        <p14:creationId xmlns:p14="http://schemas.microsoft.com/office/powerpoint/2010/main" val="39817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D1263-0C3F-7098-AA87-F361280E8F2F}"/>
              </a:ext>
            </a:extLst>
          </p:cNvPr>
          <p:cNvSpPr txBox="1"/>
          <p:nvPr/>
        </p:nvSpPr>
        <p:spPr>
          <a:xfrm>
            <a:off x="4191856" y="554805"/>
            <a:ext cx="3606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DD1DB-A786-CC1A-245F-145321E7CCDD}"/>
              </a:ext>
            </a:extLst>
          </p:cNvPr>
          <p:cNvSpPr txBox="1"/>
          <p:nvPr/>
        </p:nvSpPr>
        <p:spPr>
          <a:xfrm>
            <a:off x="1530849" y="1541123"/>
            <a:ext cx="9215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is an Employee Management System (EMS) designed to manage employee details efficiently. It allows adding, editing, viewing, and deleting employee information using a simple and clean user interface. The system is developed using Java (Spring Boot) for backend and React.js for frontend with MySQL database.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767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B17CB-BA8A-3DBB-3079-4558C0BB193B}"/>
              </a:ext>
            </a:extLst>
          </p:cNvPr>
          <p:cNvSpPr txBox="1"/>
          <p:nvPr/>
        </p:nvSpPr>
        <p:spPr>
          <a:xfrm>
            <a:off x="4191854" y="626455"/>
            <a:ext cx="4715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EXISTING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03053-2B95-5EB4-DE6E-6243523E27F8}"/>
              </a:ext>
            </a:extLst>
          </p:cNvPr>
          <p:cNvSpPr txBox="1"/>
          <p:nvPr/>
        </p:nvSpPr>
        <p:spPr>
          <a:xfrm>
            <a:off x="811659" y="1726058"/>
            <a:ext cx="987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• Manual entry of employee details leads to errors.</a:t>
            </a:r>
          </a:p>
          <a:p>
            <a:r>
              <a:rPr lang="en-US" sz="3600" dirty="0"/>
              <a:t>• No centralized database for record keeping.</a:t>
            </a:r>
          </a:p>
          <a:p>
            <a:r>
              <a:rPr lang="en-US" sz="3600" dirty="0"/>
              <a:t>• Difficult to update or retrieve employee information quickly</a:t>
            </a:r>
            <a:r>
              <a:rPr lang="en-US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722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F89A5-C937-3B8F-7060-1BC8B65B169E}"/>
              </a:ext>
            </a:extLst>
          </p:cNvPr>
          <p:cNvSpPr txBox="1"/>
          <p:nvPr/>
        </p:nvSpPr>
        <p:spPr>
          <a:xfrm>
            <a:off x="3606230" y="508839"/>
            <a:ext cx="61028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PROPOSED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2711B-4678-3A9C-7932-8FD8EC142361}"/>
              </a:ext>
            </a:extLst>
          </p:cNvPr>
          <p:cNvSpPr txBox="1"/>
          <p:nvPr/>
        </p:nvSpPr>
        <p:spPr>
          <a:xfrm>
            <a:off x="976045" y="1736332"/>
            <a:ext cx="81782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• Centralized employee management through </a:t>
            </a:r>
          </a:p>
          <a:p>
            <a:r>
              <a:rPr lang="en-US" sz="3200" dirty="0"/>
              <a:t>  EMS.</a:t>
            </a:r>
          </a:p>
          <a:p>
            <a:r>
              <a:rPr lang="en-US" sz="3200" dirty="0"/>
              <a:t>• Add, edit, and delete employee records easily.</a:t>
            </a:r>
          </a:p>
          <a:p>
            <a:r>
              <a:rPr lang="en-US" sz="3200" dirty="0"/>
              <a:t>• User-friendly interface built with React.js.</a:t>
            </a:r>
          </a:p>
          <a:p>
            <a:r>
              <a:rPr lang="en-US" sz="3200" dirty="0"/>
              <a:t>• Data stored securely in MySQL database.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969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67B24F-CE5A-BF2C-3DF5-23FCDF5A3F1D}"/>
              </a:ext>
            </a:extLst>
          </p:cNvPr>
          <p:cNvSpPr txBox="1"/>
          <p:nvPr/>
        </p:nvSpPr>
        <p:spPr>
          <a:xfrm>
            <a:off x="4181582" y="632129"/>
            <a:ext cx="61028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ADVANTAGES</a:t>
            </a:r>
            <a:endParaRPr lang="en-I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1F0C6-FCA5-A734-3AE4-BD414AE12A56}"/>
              </a:ext>
            </a:extLst>
          </p:cNvPr>
          <p:cNvSpPr txBox="1"/>
          <p:nvPr/>
        </p:nvSpPr>
        <p:spPr>
          <a:xfrm>
            <a:off x="893852" y="1941817"/>
            <a:ext cx="826042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• Easy employee data handling</a:t>
            </a:r>
          </a:p>
          <a:p>
            <a:r>
              <a:rPr lang="en-US" sz="3200" dirty="0"/>
              <a:t>• Accurate and fast data processing</a:t>
            </a:r>
          </a:p>
          <a:p>
            <a:r>
              <a:rPr lang="en-US" sz="3200" dirty="0"/>
              <a:t>• Secure storage and quick retrieval</a:t>
            </a:r>
          </a:p>
          <a:p>
            <a:r>
              <a:rPr lang="en-US" sz="3200" dirty="0"/>
              <a:t>• Reduces manual workload</a:t>
            </a:r>
          </a:p>
        </p:txBody>
      </p:sp>
    </p:spTree>
    <p:extLst>
      <p:ext uri="{BB962C8B-B14F-4D97-AF65-F5344CB8AC3E}">
        <p14:creationId xmlns:p14="http://schemas.microsoft.com/office/powerpoint/2010/main" val="30619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14911C-AB3E-968D-0257-4539FBF4B7C8}"/>
              </a:ext>
            </a:extLst>
          </p:cNvPr>
          <p:cNvSpPr txBox="1"/>
          <p:nvPr/>
        </p:nvSpPr>
        <p:spPr>
          <a:xfrm>
            <a:off x="3719245" y="724596"/>
            <a:ext cx="61028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DISADVANTAGES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A8A4F-502C-73A7-CB3D-0CD8BC25CF2A}"/>
              </a:ext>
            </a:extLst>
          </p:cNvPr>
          <p:cNvSpPr txBox="1"/>
          <p:nvPr/>
        </p:nvSpPr>
        <p:spPr>
          <a:xfrm>
            <a:off x="1613043" y="1972638"/>
            <a:ext cx="75412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• Requires internet connection</a:t>
            </a:r>
          </a:p>
          <a:p>
            <a:r>
              <a:rPr lang="en-US" sz="3600" dirty="0"/>
              <a:t>• Dependent on system maintenance</a:t>
            </a:r>
          </a:p>
          <a:p>
            <a:r>
              <a:rPr lang="en-US" sz="3600" dirty="0"/>
              <a:t>• Initial setup may take time</a:t>
            </a:r>
          </a:p>
        </p:txBody>
      </p:sp>
    </p:spTree>
    <p:extLst>
      <p:ext uri="{BB962C8B-B14F-4D97-AF65-F5344CB8AC3E}">
        <p14:creationId xmlns:p14="http://schemas.microsoft.com/office/powerpoint/2010/main" val="304197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EEED66-1FFF-0802-61E8-EC2E14E15BCE}"/>
              </a:ext>
            </a:extLst>
          </p:cNvPr>
          <p:cNvSpPr txBox="1"/>
          <p:nvPr/>
        </p:nvSpPr>
        <p:spPr>
          <a:xfrm>
            <a:off x="2075380" y="1073917"/>
            <a:ext cx="83528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HARDWARE</a:t>
            </a:r>
            <a:r>
              <a:rPr lang="en-IN" sz="4000" dirty="0"/>
              <a:t> </a:t>
            </a:r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REQUIREMENTS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A2EF4-314E-58B5-A785-B66388113846}"/>
              </a:ext>
            </a:extLst>
          </p:cNvPr>
          <p:cNvSpPr txBox="1"/>
          <p:nvPr/>
        </p:nvSpPr>
        <p:spPr>
          <a:xfrm>
            <a:off x="924674" y="2311685"/>
            <a:ext cx="8229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• Processor: Intel i3 or higher</a:t>
            </a:r>
          </a:p>
          <a:p>
            <a:r>
              <a:rPr lang="en-US" sz="3600" dirty="0"/>
              <a:t>• RAM: 4 GB or above</a:t>
            </a:r>
          </a:p>
          <a:p>
            <a:r>
              <a:rPr lang="en-US" sz="3600" dirty="0"/>
              <a:t>• Hard Disk: Minimum 100 GB</a:t>
            </a:r>
          </a:p>
          <a:p>
            <a:r>
              <a:rPr lang="en-US" sz="3600" dirty="0"/>
              <a:t>• System: Windows/Linux OS</a:t>
            </a:r>
          </a:p>
        </p:txBody>
      </p:sp>
    </p:spTree>
    <p:extLst>
      <p:ext uri="{BB962C8B-B14F-4D97-AF65-F5344CB8AC3E}">
        <p14:creationId xmlns:p14="http://schemas.microsoft.com/office/powerpoint/2010/main" val="418215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751A4-A54C-4BBA-42DD-23F84D662B7D}"/>
              </a:ext>
            </a:extLst>
          </p:cNvPr>
          <p:cNvSpPr txBox="1"/>
          <p:nvPr/>
        </p:nvSpPr>
        <p:spPr>
          <a:xfrm>
            <a:off x="3044576" y="806789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SOFTWARE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85652-CE74-D246-23A3-C60CD245DBE5}"/>
              </a:ext>
            </a:extLst>
          </p:cNvPr>
          <p:cNvSpPr txBox="1"/>
          <p:nvPr/>
        </p:nvSpPr>
        <p:spPr>
          <a:xfrm>
            <a:off x="595901" y="2003461"/>
            <a:ext cx="85583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• Frontend: React.js</a:t>
            </a:r>
          </a:p>
          <a:p>
            <a:r>
              <a:rPr lang="en-IN" sz="3200" dirty="0"/>
              <a:t>• Backend: Spring Boot (Java)</a:t>
            </a:r>
          </a:p>
          <a:p>
            <a:r>
              <a:rPr lang="en-IN" sz="3200" dirty="0"/>
              <a:t>• Database: MySQL</a:t>
            </a:r>
          </a:p>
          <a:p>
            <a:r>
              <a:rPr lang="en-IN" sz="3200" dirty="0"/>
              <a:t>• Tools: VS Code, IntelliJ IDEA, Postman, GitHub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4F018-17AF-03D1-F2A0-4C0729DAF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8616593" y="1453120"/>
            <a:ext cx="1287695" cy="1146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21871E-0470-7212-BBAB-9DD77F33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38599" y="2896028"/>
            <a:ext cx="1782138" cy="99799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3BDC615-72B5-BDB8-3FBB-FCCA67740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777591" y="1310704"/>
            <a:ext cx="731912" cy="1385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8C4B1-1286-6DF8-1011-140AEF23F9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645667" y="4166410"/>
            <a:ext cx="1797978" cy="8989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B1191D-745A-CF87-5901-5A853483F3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514533" y="4161784"/>
            <a:ext cx="1782138" cy="10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1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B309C1-8979-374B-F2A3-34FF18E3CCAD}"/>
              </a:ext>
            </a:extLst>
          </p:cNvPr>
          <p:cNvSpPr txBox="1"/>
          <p:nvPr/>
        </p:nvSpPr>
        <p:spPr>
          <a:xfrm>
            <a:off x="4428162" y="960902"/>
            <a:ext cx="61028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53E04-B620-89DA-9E0F-B3EACD72F629}"/>
              </a:ext>
            </a:extLst>
          </p:cNvPr>
          <p:cNvSpPr txBox="1"/>
          <p:nvPr/>
        </p:nvSpPr>
        <p:spPr>
          <a:xfrm>
            <a:off x="1366463" y="2178121"/>
            <a:ext cx="778781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1. Add Employee Module</a:t>
            </a:r>
          </a:p>
          <a:p>
            <a:r>
              <a:rPr lang="en-US" sz="3200" dirty="0"/>
              <a:t>2. Edit Employee Module</a:t>
            </a:r>
          </a:p>
          <a:p>
            <a:r>
              <a:rPr lang="en-US" sz="3200" dirty="0"/>
              <a:t>3. View Employee List Module</a:t>
            </a:r>
          </a:p>
          <a:p>
            <a:r>
              <a:rPr lang="en-US" sz="3200" dirty="0"/>
              <a:t>4. Delete Employee Module</a:t>
            </a:r>
          </a:p>
        </p:txBody>
      </p:sp>
    </p:spTree>
    <p:extLst>
      <p:ext uri="{BB962C8B-B14F-4D97-AF65-F5344CB8AC3E}">
        <p14:creationId xmlns:p14="http://schemas.microsoft.com/office/powerpoint/2010/main" val="15684992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44</TotalTime>
  <Words>342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Employee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 module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Princy Wilson</dc:creator>
  <cp:lastModifiedBy>Princy Wilson</cp:lastModifiedBy>
  <cp:revision>2</cp:revision>
  <dcterms:created xsi:type="dcterms:W3CDTF">2025-10-29T00:21:53Z</dcterms:created>
  <dcterms:modified xsi:type="dcterms:W3CDTF">2025-10-29T05:16:10Z</dcterms:modified>
</cp:coreProperties>
</file>