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/>
    <p:restoredTop sz="69851"/>
  </p:normalViewPr>
  <p:slideViewPr>
    <p:cSldViewPr snapToGrid="0" snapToObjects="1">
      <p:cViewPr varScale="1">
        <p:scale>
          <a:sx n="37" d="100"/>
          <a:sy n="37" d="100"/>
        </p:scale>
        <p:origin x="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6FB72-4D42-4C4F-BDAD-6AF9E2FB6C4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B2124-10E8-8D44-8192-AFF1F962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out </a:t>
            </a:r>
            <a:r>
              <a:rPr lang="en-US" dirty="0" err="1"/>
              <a:t>freq</a:t>
            </a:r>
            <a:r>
              <a:rPr lang="en-US" dirty="0"/>
              <a:t> of each replicate, correlation between OCAR and ECAR. Is that true always, is it true in different conditions.</a:t>
            </a:r>
          </a:p>
          <a:p>
            <a:endParaRPr lang="en-US" dirty="0"/>
          </a:p>
          <a:p>
            <a:r>
              <a:rPr lang="en-US" dirty="0"/>
              <a:t>10min sampling, 4min sampling, is the frequency the same for oscillating wells? You hope it is. </a:t>
            </a:r>
          </a:p>
          <a:p>
            <a:endParaRPr lang="en-US" dirty="0"/>
          </a:p>
          <a:p>
            <a:r>
              <a:rPr lang="en-US" dirty="0"/>
              <a:t>Extract out oscillating traces, line them up for the 10, 4 experiment. </a:t>
            </a:r>
          </a:p>
          <a:p>
            <a:endParaRPr lang="en-US" dirty="0"/>
          </a:p>
          <a:p>
            <a:r>
              <a:rPr lang="en-US" dirty="0"/>
              <a:t>Look for local maxima, require amplitude to be above maxima. </a:t>
            </a:r>
          </a:p>
          <a:p>
            <a:endParaRPr lang="en-US" dirty="0"/>
          </a:p>
          <a:p>
            <a:r>
              <a:rPr lang="en-US" dirty="0"/>
              <a:t>Pick a few key traces and test it on them.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Frequency in minima </a:t>
            </a:r>
            <a:r>
              <a:rPr lang="en-US" dirty="0" err="1"/>
              <a:t>ocar</a:t>
            </a:r>
            <a:r>
              <a:rPr lang="en-US" dirty="0"/>
              <a:t>, maxima </a:t>
            </a:r>
            <a:r>
              <a:rPr lang="en-US" dirty="0" err="1"/>
              <a:t>ecar</a:t>
            </a:r>
            <a:r>
              <a:rPr lang="en-US" dirty="0"/>
              <a:t> (maybe look in raw data)</a:t>
            </a:r>
          </a:p>
          <a:p>
            <a:r>
              <a:rPr lang="en-US" dirty="0"/>
              <a:t>Even just raw pH, O2</a:t>
            </a:r>
          </a:p>
          <a:p>
            <a:r>
              <a:rPr lang="en-US" dirty="0"/>
              <a:t>OCAR vs ECAR correlation</a:t>
            </a:r>
          </a:p>
          <a:p>
            <a:r>
              <a:rPr lang="en-US" dirty="0"/>
              <a:t>Sampling time vs frequency</a:t>
            </a:r>
          </a:p>
          <a:p>
            <a:endParaRPr lang="en-US" dirty="0"/>
          </a:p>
          <a:p>
            <a:r>
              <a:rPr lang="en-US" dirty="0"/>
              <a:t>In legend add well locations</a:t>
            </a:r>
          </a:p>
          <a:p>
            <a:endParaRPr lang="en-US" dirty="0"/>
          </a:p>
          <a:p>
            <a:r>
              <a:rPr lang="en-US" dirty="0" err="1"/>
              <a:t>Heatmaps</a:t>
            </a:r>
            <a:r>
              <a:rPr lang="en-US" dirty="0"/>
              <a:t> of evaporation of oscillation v. </a:t>
            </a:r>
            <a:r>
              <a:rPr lang="en-US" dirty="0" err="1"/>
              <a:t>nonoscillation</a:t>
            </a:r>
            <a:endParaRPr lang="en-US" dirty="0"/>
          </a:p>
          <a:p>
            <a:r>
              <a:rPr lang="en-US" dirty="0" err="1"/>
              <a:t>Heatmap</a:t>
            </a:r>
            <a:r>
              <a:rPr lang="en-US" dirty="0"/>
              <a:t> animations of oxygen level, could see edge effect. Could see that they’re not synchronized.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B2124-10E8-8D44-8192-AFF1F9621B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18FA-8825-A24B-8185-3A05D8255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84194-FEF4-0E42-8053-05AD502F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1546-0B6A-394A-9164-133F2F50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E58D-4B28-6944-B244-458BF18B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3240-59F3-8049-B80F-A19FD95B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CEED-D80E-2446-B758-B236C73F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4485E-6530-5242-A9AF-626611B4E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01F6-1976-FF49-94C1-EB4E5371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73D4-CB86-2F4F-9A06-3CF33E6B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B862-B264-F643-84BB-26476427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B38C4-ADDA-FD44-B916-146FEAF03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675D7-A87D-DF40-AF6C-25E72B66D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E76A-8BD8-474A-B899-33803A44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48E0E-ED71-3447-9FD8-4E86A00B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CEF5-86D5-D945-BC04-A11A90C5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E41C-1FDB-6745-9316-13C9F0A0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09C9-A7E0-C347-B8ED-5BFD3503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5FC-DC6F-2B41-8B9E-0E8CA612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FA96-F1C7-4E4F-BFF6-6A24152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3A22-A9D5-C148-9C6E-4401FA91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9107-B6C9-3A47-8214-E78E3649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D220-E4F3-4748-ADEC-D6376233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1D8C-FDEF-8941-920B-3CBB40E3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6A5B-2AC4-334A-B644-DE3C05E9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A850-4D72-0D47-88E1-9C40FC36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0E00-081D-2D45-805D-35F5E2E6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89FA-4121-6747-A33F-A8E5FF44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FD8AD-E407-8149-9BD3-99079725B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8037-6CC6-6B4D-A5DE-438A4125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F5AAD-A8C4-FF42-AD58-AE893FD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3349-C479-AC43-A46B-EF32A8AB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0439-5ED8-0747-A215-8F79CC07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56628-5FB7-6547-B5EC-176722CA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034B-D478-874B-B74A-D837011AA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55C70-265B-D748-ABDC-B7D71122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6D848-E25D-424A-ACDE-7F0FFAD0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09857-1D40-C542-838E-6962C880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FAF45-13A1-7E4B-BE52-B334A22E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80735-7496-1B4D-9D24-4351A6E2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13B6-E22C-414C-BB49-7CE956B7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A1E8C-19E7-E14A-B683-40FA2102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4E040-7C85-154C-8F70-9FB3DB80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E7203-A17A-8742-8E5B-BC65C34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5CA05-F598-E54C-B55C-5729B31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12CD2-186C-C143-8C69-63D54629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93BF-6FE3-7343-880F-F1920D9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0EE4-5199-5E4F-9942-881DD709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6E3D-7875-774C-B398-D64FC004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7794-80BB-DD48-9A08-5D15DA48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79C98-E7CF-F246-839B-2B392D75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DF33-C8E2-DA4D-A637-2E967AD5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3DA5D-BC15-CE4B-B819-6E3594B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72EC-B21B-8849-B406-34668EF1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992B8-19E2-3148-BD2C-FF1A506AE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92D8D-2DB6-744C-A54F-1B77DCE0A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E881-5B83-974F-896D-B91BF475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8786-DE4F-3345-80DD-2D359BD5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5805C-3FBA-6C48-9577-9F6B01D5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5CF69-84E3-F34F-BE87-03365912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1E6C-F6C9-3C4A-BF3A-3BC29FD5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D42C-D1BD-D941-8C84-9FA60CB9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A69F-5782-8B46-BCCB-DBF4FCA1AB63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44BF-E47E-324D-B8C9-217CE79A0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3854-0B65-6345-986B-35235E3D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9B00-AA3E-C44C-BBBD-B248AA4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3C1D-83C9-1444-8A05-44505204D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Unnecessary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21F4F-B356-A942-96A1-D88817904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3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06194C-C89F-174F-A594-6D652DA7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64" y="716721"/>
            <a:ext cx="6083519" cy="1183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66EFAB-7038-5D4D-816A-88E3209FBEC5}"/>
              </a:ext>
            </a:extLst>
          </p:cNvPr>
          <p:cNvSpPr txBox="1"/>
          <p:nvPr/>
        </p:nvSpPr>
        <p:spPr>
          <a:xfrm>
            <a:off x="6579475" y="1166648"/>
            <a:ext cx="25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9E10B2-39D8-9643-AE06-EA0ABF805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74" y="347389"/>
            <a:ext cx="5049684" cy="2528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1B2764-32D6-D64F-BE33-2ED589524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8" y="2923351"/>
            <a:ext cx="7819915" cy="3724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78091B-812B-9344-AEDB-FB29CB600F72}"/>
              </a:ext>
            </a:extLst>
          </p:cNvPr>
          <p:cNvSpPr txBox="1"/>
          <p:nvPr/>
        </p:nvSpPr>
        <p:spPr>
          <a:xfrm>
            <a:off x="2907463" y="347389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Platemap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C88F-6392-8444-823F-7AC30DE43FD4}"/>
              </a:ext>
            </a:extLst>
          </p:cNvPr>
          <p:cNvSpPr txBox="1"/>
          <p:nvPr/>
        </p:nvSpPr>
        <p:spPr>
          <a:xfrm>
            <a:off x="8981457" y="-31538"/>
            <a:ext cx="173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Seahorse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D0C7C-DA7B-3141-85D4-A161B4D528A1}"/>
              </a:ext>
            </a:extLst>
          </p:cNvPr>
          <p:cNvSpPr txBox="1"/>
          <p:nvPr/>
        </p:nvSpPr>
        <p:spPr>
          <a:xfrm>
            <a:off x="4510367" y="2554019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dataframe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1DA965-612E-B844-AF08-8B7604DEDF20}"/>
              </a:ext>
            </a:extLst>
          </p:cNvPr>
          <p:cNvSpPr txBox="1"/>
          <p:nvPr/>
        </p:nvSpPr>
        <p:spPr>
          <a:xfrm>
            <a:off x="1507304" y="2269514"/>
            <a:ext cx="28003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Annotation, can be multiple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102213-D3CE-BE41-90A3-D4A37175C2B0}"/>
              </a:ext>
            </a:extLst>
          </p:cNvPr>
          <p:cNvCxnSpPr>
            <a:stCxn id="16" idx="2"/>
          </p:cNvCxnSpPr>
          <p:nvPr/>
        </p:nvCxnSpPr>
        <p:spPr>
          <a:xfrm flipH="1">
            <a:off x="2596055" y="2638846"/>
            <a:ext cx="311408" cy="40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73CB93-A14E-DF4E-A995-17D572D3DD60}"/>
              </a:ext>
            </a:extLst>
          </p:cNvPr>
          <p:cNvCxnSpPr>
            <a:stCxn id="9" idx="2"/>
            <a:endCxn id="12" idx="3"/>
          </p:cNvCxnSpPr>
          <p:nvPr/>
        </p:nvCxnSpPr>
        <p:spPr>
          <a:xfrm flipH="1">
            <a:off x="8313683" y="2875738"/>
            <a:ext cx="1203433" cy="19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95A1EE-F36E-1948-9864-8615245FCC4F}"/>
              </a:ext>
            </a:extLst>
          </p:cNvPr>
          <p:cNvSpPr txBox="1"/>
          <p:nvPr/>
        </p:nvSpPr>
        <p:spPr>
          <a:xfrm>
            <a:off x="501759" y="1897137"/>
            <a:ext cx="33225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(for row/column effects)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9FF74F-A69D-BD4E-9624-27497ACF8849}"/>
              </a:ext>
            </a:extLst>
          </p:cNvPr>
          <p:cNvCxnSpPr>
            <a:cxnSpLocks/>
            <a:stCxn id="22" idx="1"/>
          </p:cNvCxnSpPr>
          <p:nvPr/>
        </p:nvCxnSpPr>
        <p:spPr>
          <a:xfrm>
            <a:off x="501759" y="2081803"/>
            <a:ext cx="1005546" cy="96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CA2998-2DB6-2D4E-810F-3F9A9C1C6CDE}"/>
              </a:ext>
            </a:extLst>
          </p:cNvPr>
          <p:cNvSpPr txBox="1"/>
          <p:nvPr/>
        </p:nvSpPr>
        <p:spPr>
          <a:xfrm>
            <a:off x="8895210" y="4993170"/>
            <a:ext cx="19293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Hours since start are also calculated from the timestamp</a:t>
            </a:r>
          </a:p>
        </p:txBody>
      </p:sp>
    </p:spTree>
    <p:extLst>
      <p:ext uri="{BB962C8B-B14F-4D97-AF65-F5344CB8AC3E}">
        <p14:creationId xmlns:p14="http://schemas.microsoft.com/office/powerpoint/2010/main" val="307334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BC282D-25ED-E544-880C-5F2831DA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5" y="2188301"/>
            <a:ext cx="5007084" cy="3352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55C79-FBFE-044B-952E-D5EB8F43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35" y="1986456"/>
            <a:ext cx="4555143" cy="4063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F7FCF-4F79-C94E-824F-8228018A62E8}"/>
              </a:ext>
            </a:extLst>
          </p:cNvPr>
          <p:cNvSpPr txBox="1"/>
          <p:nvPr/>
        </p:nvSpPr>
        <p:spPr>
          <a:xfrm>
            <a:off x="993265" y="987972"/>
            <a:ext cx="5864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point of each 6 measurement ECAR </a:t>
            </a:r>
            <a:r>
              <a:rPr lang="en-US" dirty="0" err="1"/>
              <a:t>timepoint</a:t>
            </a:r>
            <a:r>
              <a:rPr lang="en-US" dirty="0"/>
              <a:t> extracted</a:t>
            </a:r>
          </a:p>
          <a:p>
            <a:r>
              <a:rPr lang="en-US" dirty="0"/>
              <a:t>Replicates grouped, </a:t>
            </a:r>
          </a:p>
          <a:p>
            <a:r>
              <a:rPr lang="en-US" dirty="0"/>
              <a:t>mean plotted </a:t>
            </a:r>
          </a:p>
          <a:p>
            <a:r>
              <a:rPr lang="en-US" dirty="0"/>
              <a:t>95% confidence interval from 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14371-9F8D-654B-B904-2E1D77E8B9ED}"/>
              </a:ext>
            </a:extLst>
          </p:cNvPr>
          <p:cNvSpPr txBox="1"/>
          <p:nvPr/>
        </p:nvSpPr>
        <p:spPr>
          <a:xfrm>
            <a:off x="7059438" y="1164049"/>
            <a:ext cx="528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conditions plotted simultaneously</a:t>
            </a:r>
          </a:p>
          <a:p>
            <a:r>
              <a:rPr lang="en-US" dirty="0"/>
              <a:t>(only looks good for dose-response or smaller subsets)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154F-65B5-4247-88AE-662CB611D18C}"/>
              </a:ext>
            </a:extLst>
          </p:cNvPr>
          <p:cNvSpPr txBox="1"/>
          <p:nvPr/>
        </p:nvSpPr>
        <p:spPr>
          <a:xfrm>
            <a:off x="1208690" y="273269"/>
            <a:ext cx="1020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Annotated dataframe, column to group by (in this case “strain”), and column to plot (in this case pH)</a:t>
            </a:r>
          </a:p>
        </p:txBody>
      </p:sp>
    </p:spTree>
    <p:extLst>
      <p:ext uri="{BB962C8B-B14F-4D97-AF65-F5344CB8AC3E}">
        <p14:creationId xmlns:p14="http://schemas.microsoft.com/office/powerpoint/2010/main" val="18641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C443-9F17-104F-9D59-70142809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1372-1D29-6847-B800-D041D333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(differences)</a:t>
            </a:r>
          </a:p>
          <a:p>
            <a:r>
              <a:rPr lang="en-US" dirty="0"/>
              <a:t>Finding local/global maxima/minima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barchart</a:t>
            </a:r>
            <a:r>
              <a:rPr lang="en-US" dirty="0">
                <a:sym typeface="Wingdings" pitchFamily="2" charset="2"/>
              </a:rPr>
              <a:t>/scatter/linear regression (probably need more reps)</a:t>
            </a:r>
          </a:p>
          <a:p>
            <a:r>
              <a:rPr lang="en-US" dirty="0">
                <a:sym typeface="Wingdings" pitchFamily="2" charset="2"/>
              </a:rPr>
              <a:t>Comparisons vs control (subtract background? WT?) </a:t>
            </a:r>
          </a:p>
          <a:p>
            <a:r>
              <a:rPr lang="en-US" dirty="0">
                <a:sym typeface="Wingdings" pitchFamily="2" charset="2"/>
              </a:rPr>
              <a:t>Individual traces of replicates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P.S. GitHub, it’s a good thing that I’m trying to </a:t>
            </a:r>
            <a:r>
              <a:rPr lang="en-US">
                <a:sym typeface="Wingdings" pitchFamily="2" charset="2"/>
              </a:rPr>
              <a:t>get better at.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3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289</Words>
  <Application>Microsoft Macintosh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Unnecessary Presentation</vt:lpstr>
      <vt:lpstr>PowerPoint Presentation</vt:lpstr>
      <vt:lpstr>PowerPoint Presentation</vt:lpstr>
      <vt:lpstr>Futurology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Works</dc:creator>
  <cp:lastModifiedBy>Jerry Works</cp:lastModifiedBy>
  <cp:revision>8</cp:revision>
  <dcterms:created xsi:type="dcterms:W3CDTF">2018-04-13T14:32:25Z</dcterms:created>
  <dcterms:modified xsi:type="dcterms:W3CDTF">2018-04-13T16:24:24Z</dcterms:modified>
</cp:coreProperties>
</file>