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9E1021A-1E6D-4677-B48F-563A2DB9F82E}" type="datetimeFigureOut">
              <a:rPr lang="en-IE" smtClean="0"/>
              <a:t>04/04/2016</a:t>
            </a:fld>
            <a:endParaRPr lang="en-IE"/>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E"/>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600CBBF-6929-4B80-AE3E-001EB8374A95}" type="slidenum">
              <a:rPr lang="en-IE" smtClean="0"/>
              <a:t>‹#›</a:t>
            </a:fld>
            <a:endParaRPr lang="en-IE"/>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496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1021A-1E6D-4677-B48F-563A2DB9F82E}" type="datetimeFigureOut">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48512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1021A-1E6D-4677-B48F-563A2DB9F82E}" type="datetimeFigureOut">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25366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1021A-1E6D-4677-B48F-563A2DB9F82E}" type="datetimeFigureOut">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166885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9E1021A-1E6D-4677-B48F-563A2DB9F82E}" type="datetimeFigureOut">
              <a:rPr lang="en-IE" smtClean="0"/>
              <a:t>04/04/2016</a:t>
            </a:fld>
            <a:endParaRPr lang="en-IE"/>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600CBBF-6929-4B80-AE3E-001EB8374A95}" type="slidenum">
              <a:rPr lang="en-IE" smtClean="0"/>
              <a:t>‹#›</a:t>
            </a:fld>
            <a:endParaRPr lang="en-IE"/>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835777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1021A-1E6D-4677-B48F-563A2DB9F82E}" type="datetimeFigureOut">
              <a:rPr lang="en-IE" smtClean="0"/>
              <a:t>04/04/2016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72028243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1021A-1E6D-4677-B48F-563A2DB9F82E}" type="datetimeFigureOut">
              <a:rPr lang="en-IE" smtClean="0"/>
              <a:t>04/04/2016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181420998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1021A-1E6D-4677-B48F-563A2DB9F82E}" type="datetimeFigureOut">
              <a:rPr lang="en-IE" smtClean="0"/>
              <a:t>04/04/2016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161642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1021A-1E6D-4677-B48F-563A2DB9F82E}" type="datetimeFigureOut">
              <a:rPr lang="en-IE" smtClean="0"/>
              <a:t>04/04/2016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183428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9E1021A-1E6D-4677-B48F-563A2DB9F82E}" type="datetimeFigureOut">
              <a:rPr lang="en-IE" smtClean="0"/>
              <a:t>04/04/2016</a:t>
            </a:fld>
            <a:endParaRPr lang="en-IE"/>
          </a:p>
        </p:txBody>
      </p:sp>
      <p:sp>
        <p:nvSpPr>
          <p:cNvPr id="6" name="Footer Placeholder 5"/>
          <p:cNvSpPr>
            <a:spLocks noGrp="1"/>
          </p:cNvSpPr>
          <p:nvPr>
            <p:ph type="ftr" sz="quarter" idx="11"/>
          </p:nvPr>
        </p:nvSpPr>
        <p:spPr>
          <a:xfrm>
            <a:off x="2103620" y="6375679"/>
            <a:ext cx="3482179" cy="345796"/>
          </a:xfrm>
        </p:spPr>
        <p:txBody>
          <a:bodyPr/>
          <a:lstStyle/>
          <a:p>
            <a:endParaRPr lang="en-IE"/>
          </a:p>
        </p:txBody>
      </p:sp>
      <p:sp>
        <p:nvSpPr>
          <p:cNvPr id="7" name="Slide Number Placeholder 6"/>
          <p:cNvSpPr>
            <a:spLocks noGrp="1"/>
          </p:cNvSpPr>
          <p:nvPr>
            <p:ph type="sldNum" sz="quarter" idx="12"/>
          </p:nvPr>
        </p:nvSpPr>
        <p:spPr>
          <a:xfrm>
            <a:off x="5691014" y="6375679"/>
            <a:ext cx="1232456" cy="345796"/>
          </a:xfrm>
        </p:spPr>
        <p:txBody>
          <a:bodyPr/>
          <a:lstStyle/>
          <a:p>
            <a:fld id="{7600CBBF-6929-4B80-AE3E-001EB8374A95}" type="slidenum">
              <a:rPr lang="en-IE" smtClean="0"/>
              <a:t>‹#›</a:t>
            </a:fld>
            <a:endParaRPr lang="en-IE"/>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5971365"/>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9E1021A-1E6D-4677-B48F-563A2DB9F82E}" type="datetimeFigureOut">
              <a:rPr lang="en-IE" smtClean="0"/>
              <a:t>04/04/2016</a:t>
            </a:fld>
            <a:endParaRPr lang="en-IE"/>
          </a:p>
        </p:txBody>
      </p:sp>
      <p:sp>
        <p:nvSpPr>
          <p:cNvPr id="6" name="Footer Placeholder 5"/>
          <p:cNvSpPr>
            <a:spLocks noGrp="1"/>
          </p:cNvSpPr>
          <p:nvPr>
            <p:ph type="ftr" sz="quarter" idx="11"/>
          </p:nvPr>
        </p:nvSpPr>
        <p:spPr>
          <a:xfrm>
            <a:off x="2103621" y="6375679"/>
            <a:ext cx="3482178" cy="345796"/>
          </a:xfrm>
        </p:spPr>
        <p:txBody>
          <a:bodyPr/>
          <a:lstStyle/>
          <a:p>
            <a:endParaRPr lang="en-IE"/>
          </a:p>
        </p:txBody>
      </p:sp>
      <p:sp>
        <p:nvSpPr>
          <p:cNvPr id="7" name="Slide Number Placeholder 6"/>
          <p:cNvSpPr>
            <a:spLocks noGrp="1"/>
          </p:cNvSpPr>
          <p:nvPr>
            <p:ph type="sldNum" sz="quarter" idx="12"/>
          </p:nvPr>
        </p:nvSpPr>
        <p:spPr>
          <a:xfrm>
            <a:off x="5687568" y="6375679"/>
            <a:ext cx="1234440" cy="345796"/>
          </a:xfrm>
        </p:spPr>
        <p:txBody>
          <a:bodyPr/>
          <a:lstStyle/>
          <a:p>
            <a:fld id="{7600CBBF-6929-4B80-AE3E-001EB8374A95}" type="slidenum">
              <a:rPr lang="en-IE" smtClean="0"/>
              <a:t>‹#›</a:t>
            </a:fld>
            <a:endParaRPr lang="en-IE"/>
          </a:p>
        </p:txBody>
      </p:sp>
    </p:spTree>
    <p:extLst>
      <p:ext uri="{BB962C8B-B14F-4D97-AF65-F5344CB8AC3E}">
        <p14:creationId xmlns:p14="http://schemas.microsoft.com/office/powerpoint/2010/main" val="70086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E1021A-1E6D-4677-B48F-563A2DB9F82E}" type="datetimeFigureOut">
              <a:rPr lang="en-IE" smtClean="0"/>
              <a:t>04/04/2016</a:t>
            </a:fld>
            <a:endParaRPr lang="en-IE"/>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E"/>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600CBBF-6929-4B80-AE3E-001EB8374A95}" type="slidenum">
              <a:rPr lang="en-IE" smtClean="0"/>
              <a:t>‹#›</a:t>
            </a:fld>
            <a:endParaRPr lang="en-IE"/>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622743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Gesture  Based UI</a:t>
            </a:r>
            <a:endParaRPr lang="en-IE" dirty="0"/>
          </a:p>
        </p:txBody>
      </p:sp>
      <p:sp>
        <p:nvSpPr>
          <p:cNvPr id="3" name="Subtitle 2"/>
          <p:cNvSpPr>
            <a:spLocks noGrp="1"/>
          </p:cNvSpPr>
          <p:nvPr>
            <p:ph type="subTitle" idx="1"/>
          </p:nvPr>
        </p:nvSpPr>
        <p:spPr/>
        <p:txBody>
          <a:bodyPr>
            <a:normAutofit lnSpcReduction="10000"/>
          </a:bodyPr>
          <a:lstStyle/>
          <a:p>
            <a:r>
              <a:rPr lang="en-GB" dirty="0" smtClean="0"/>
              <a:t>Arjun Kharel</a:t>
            </a:r>
          </a:p>
          <a:p>
            <a:r>
              <a:rPr lang="en-GB" dirty="0" smtClean="0"/>
              <a:t>John Walsh</a:t>
            </a:r>
            <a:endParaRPr lang="en-IE" dirty="0"/>
          </a:p>
        </p:txBody>
      </p:sp>
    </p:spTree>
    <p:extLst>
      <p:ext uri="{BB962C8B-B14F-4D97-AF65-F5344CB8AC3E}">
        <p14:creationId xmlns:p14="http://schemas.microsoft.com/office/powerpoint/2010/main" val="2404244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THE APPLICATION</a:t>
            </a:r>
            <a:endParaRPr lang="en-IE" dirty="0"/>
          </a:p>
        </p:txBody>
      </p:sp>
      <p:sp>
        <p:nvSpPr>
          <p:cNvPr id="3" name="Content Placeholder 2"/>
          <p:cNvSpPr>
            <a:spLocks noGrp="1"/>
          </p:cNvSpPr>
          <p:nvPr>
            <p:ph idx="1"/>
          </p:nvPr>
        </p:nvSpPr>
        <p:spPr/>
        <p:txBody>
          <a:bodyPr>
            <a:normAutofit/>
          </a:bodyPr>
          <a:lstStyle/>
          <a:p>
            <a:r>
              <a:rPr lang="en-US" sz="2400" dirty="0">
                <a:solidFill>
                  <a:schemeClr val="tx1"/>
                </a:solidFill>
              </a:rPr>
              <a:t>The purpose of this application is to demonstrate and </a:t>
            </a:r>
            <a:r>
              <a:rPr lang="en-US" sz="2400" dirty="0" smtClean="0">
                <a:solidFill>
                  <a:schemeClr val="tx1"/>
                </a:solidFill>
              </a:rPr>
              <a:t>implement </a:t>
            </a:r>
            <a:r>
              <a:rPr lang="en-US" sz="2400" dirty="0">
                <a:solidFill>
                  <a:schemeClr val="tx1"/>
                </a:solidFill>
              </a:rPr>
              <a:t>the various gesture </a:t>
            </a:r>
            <a:r>
              <a:rPr lang="en-US" sz="2400" dirty="0" smtClean="0">
                <a:solidFill>
                  <a:schemeClr val="tx1"/>
                </a:solidFill>
              </a:rPr>
              <a:t>controls. </a:t>
            </a:r>
            <a:r>
              <a:rPr lang="en-US" sz="2400" dirty="0">
                <a:solidFill>
                  <a:schemeClr val="tx1"/>
                </a:solidFill>
              </a:rPr>
              <a:t>We have created a Robot using Arduino and controlled it using armband. We have also developed an android app that allows user to control the movement of the robot via Bluetooth with the help of buttons presented in an app. The app also integrates the speech recognition feature, which means, you could directly talk to your app and </a:t>
            </a:r>
            <a:r>
              <a:rPr lang="en-US" sz="2400" dirty="0" smtClean="0">
                <a:solidFill>
                  <a:schemeClr val="tx1"/>
                </a:solidFill>
              </a:rPr>
              <a:t> robot </a:t>
            </a:r>
            <a:r>
              <a:rPr lang="en-US" sz="2400" dirty="0">
                <a:solidFill>
                  <a:schemeClr val="tx1"/>
                </a:solidFill>
              </a:rPr>
              <a:t>will react appropriately to </a:t>
            </a:r>
            <a:r>
              <a:rPr lang="en-US" sz="2400" dirty="0" smtClean="0">
                <a:solidFill>
                  <a:schemeClr val="tx1"/>
                </a:solidFill>
              </a:rPr>
              <a:t>your voice commands. </a:t>
            </a:r>
            <a:endParaRPr lang="en-IE" sz="2400" dirty="0">
              <a:solidFill>
                <a:schemeClr val="tx1"/>
              </a:solidFill>
            </a:endParaRPr>
          </a:p>
        </p:txBody>
      </p:sp>
    </p:spTree>
    <p:extLst>
      <p:ext uri="{BB962C8B-B14F-4D97-AF65-F5344CB8AC3E}">
        <p14:creationId xmlns:p14="http://schemas.microsoft.com/office/powerpoint/2010/main" val="328155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GESTURES IDENTIFIED</a:t>
            </a:r>
            <a:endParaRPr lang="en-IE" dirty="0"/>
          </a:p>
        </p:txBody>
      </p:sp>
      <p:sp>
        <p:nvSpPr>
          <p:cNvPr id="3" name="Content Placeholder 2"/>
          <p:cNvSpPr>
            <a:spLocks noGrp="1"/>
          </p:cNvSpPr>
          <p:nvPr>
            <p:ph idx="1"/>
          </p:nvPr>
        </p:nvSpPr>
        <p:spPr/>
        <p:txBody>
          <a:bodyPr/>
          <a:lstStyle/>
          <a:p>
            <a:r>
              <a:rPr lang="en-GB" sz="2400" dirty="0" smtClean="0">
                <a:solidFill>
                  <a:schemeClr val="tx1"/>
                </a:solidFill>
              </a:rPr>
              <a:t>Wave in (turn left)</a:t>
            </a:r>
          </a:p>
          <a:p>
            <a:r>
              <a:rPr lang="en-GB" sz="2400" dirty="0" smtClean="0">
                <a:solidFill>
                  <a:schemeClr val="tx1"/>
                </a:solidFill>
              </a:rPr>
              <a:t>Wave out (turn right)</a:t>
            </a:r>
          </a:p>
          <a:p>
            <a:r>
              <a:rPr lang="en-GB" sz="2400" dirty="0" smtClean="0">
                <a:solidFill>
                  <a:schemeClr val="tx1"/>
                </a:solidFill>
              </a:rPr>
              <a:t>Fist (forward)</a:t>
            </a:r>
          </a:p>
          <a:p>
            <a:r>
              <a:rPr lang="en-GB" sz="2400" dirty="0" smtClean="0">
                <a:solidFill>
                  <a:schemeClr val="tx1"/>
                </a:solidFill>
              </a:rPr>
              <a:t>Finger spread (back)</a:t>
            </a:r>
          </a:p>
          <a:p>
            <a:endParaRPr lang="en-IE" dirty="0"/>
          </a:p>
        </p:txBody>
      </p:sp>
    </p:spTree>
    <p:extLst>
      <p:ext uri="{BB962C8B-B14F-4D97-AF65-F5344CB8AC3E}">
        <p14:creationId xmlns:p14="http://schemas.microsoft.com/office/powerpoint/2010/main" val="162762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a:t>
            </a:r>
            <a:endParaRPr lang="en-IE" dirty="0"/>
          </a:p>
        </p:txBody>
      </p:sp>
      <p:sp>
        <p:nvSpPr>
          <p:cNvPr id="3" name="Content Placeholder 2"/>
          <p:cNvSpPr>
            <a:spLocks noGrp="1"/>
          </p:cNvSpPr>
          <p:nvPr>
            <p:ph idx="1"/>
          </p:nvPr>
        </p:nvSpPr>
        <p:spPr/>
        <p:txBody>
          <a:bodyPr>
            <a:normAutofit lnSpcReduction="10000"/>
          </a:bodyPr>
          <a:lstStyle/>
          <a:p>
            <a:r>
              <a:rPr lang="en-IE" sz="2400" dirty="0">
                <a:solidFill>
                  <a:schemeClr val="tx1"/>
                </a:solidFill>
              </a:rPr>
              <a:t>Arduino Uno </a:t>
            </a:r>
            <a:r>
              <a:rPr lang="en-IE" sz="2400" dirty="0" smtClean="0">
                <a:solidFill>
                  <a:schemeClr val="tx1"/>
                </a:solidFill>
              </a:rPr>
              <a:t>R3</a:t>
            </a:r>
          </a:p>
          <a:p>
            <a:r>
              <a:rPr lang="en-IE" sz="2400" dirty="0">
                <a:solidFill>
                  <a:schemeClr val="tx1"/>
                </a:solidFill>
              </a:rPr>
              <a:t>A Myo armband will communicate over Bluetooth to the host PC through to the Arduino over a USB cable.</a:t>
            </a:r>
          </a:p>
          <a:p>
            <a:r>
              <a:rPr lang="en-GB" sz="2400" dirty="0" smtClean="0">
                <a:solidFill>
                  <a:schemeClr val="tx1"/>
                </a:solidFill>
              </a:rPr>
              <a:t>Ultrasonic sensors </a:t>
            </a:r>
          </a:p>
          <a:p>
            <a:r>
              <a:rPr lang="en-IE" sz="2400" dirty="0">
                <a:solidFill>
                  <a:schemeClr val="tx1"/>
                </a:solidFill>
              </a:rPr>
              <a:t>The chassis is based on 3mm thick sheet of plastic, all mounting holes were pre-drilled. There was just about enough space to mount a 3s LiPo battery, breadboard, motors + gearboxes, motor driver and microcontroller</a:t>
            </a:r>
            <a:r>
              <a:rPr lang="en-IE" sz="2400" dirty="0" smtClean="0">
                <a:solidFill>
                  <a:schemeClr val="tx1"/>
                </a:solidFill>
              </a:rPr>
              <a:t>.</a:t>
            </a:r>
          </a:p>
          <a:p>
            <a:r>
              <a:rPr lang="en-IE" sz="2400" dirty="0">
                <a:solidFill>
                  <a:schemeClr val="tx1"/>
                </a:solidFill>
              </a:rPr>
              <a:t>Bluefruit LE - Bluetooth Low Energy (BLE 4.0) - nRF8001 Breakout - v1.0</a:t>
            </a:r>
          </a:p>
          <a:p>
            <a:endParaRPr lang="en-IE" dirty="0"/>
          </a:p>
        </p:txBody>
      </p:sp>
    </p:spTree>
    <p:extLst>
      <p:ext uri="{BB962C8B-B14F-4D97-AF65-F5344CB8AC3E}">
        <p14:creationId xmlns:p14="http://schemas.microsoft.com/office/powerpoint/2010/main" val="3040805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(MOBILE APP)</a:t>
            </a:r>
            <a:endParaRPr lang="en-IE" dirty="0"/>
          </a:p>
        </p:txBody>
      </p:sp>
      <p:sp>
        <p:nvSpPr>
          <p:cNvPr id="3" name="Content Placeholder 2"/>
          <p:cNvSpPr>
            <a:spLocks noGrp="1"/>
          </p:cNvSpPr>
          <p:nvPr>
            <p:ph idx="1"/>
          </p:nvPr>
        </p:nvSpPr>
        <p:spPr/>
        <p:txBody>
          <a:bodyPr>
            <a:normAutofit/>
          </a:bodyPr>
          <a:lstStyle/>
          <a:p>
            <a:r>
              <a:rPr lang="en-GB" sz="2400" dirty="0" smtClean="0">
                <a:solidFill>
                  <a:schemeClr val="tx1"/>
                </a:solidFill>
              </a:rPr>
              <a:t>Developed an android app to control the robot remotely using the app user interface. </a:t>
            </a:r>
            <a:endParaRPr lang="en-GB" sz="2400" dirty="0">
              <a:solidFill>
                <a:schemeClr val="tx1"/>
              </a:solidFill>
            </a:endParaRPr>
          </a:p>
          <a:p>
            <a:r>
              <a:rPr lang="en-GB" sz="2400" dirty="0" smtClean="0">
                <a:solidFill>
                  <a:schemeClr val="tx1"/>
                </a:solidFill>
              </a:rPr>
              <a:t>Speech recognition – can directly talk to the app and it will forward the command to the Bluetooth chip. </a:t>
            </a:r>
          </a:p>
          <a:p>
            <a:r>
              <a:rPr lang="en-IE" sz="2400" dirty="0" err="1">
                <a:solidFill>
                  <a:schemeClr val="tx1"/>
                </a:solidFill>
              </a:rPr>
              <a:t>nRF</a:t>
            </a:r>
            <a:r>
              <a:rPr lang="en-IE" sz="2400" dirty="0">
                <a:solidFill>
                  <a:schemeClr val="tx1"/>
                </a:solidFill>
              </a:rPr>
              <a:t> UART can be used to connect to </a:t>
            </a:r>
            <a:r>
              <a:rPr lang="en-IE" sz="2400" i="1" dirty="0">
                <a:solidFill>
                  <a:schemeClr val="tx1"/>
                </a:solidFill>
              </a:rPr>
              <a:t>Bluetooth® </a:t>
            </a:r>
            <a:r>
              <a:rPr lang="en-IE" sz="2400" dirty="0">
                <a:solidFill>
                  <a:schemeClr val="tx1"/>
                </a:solidFill>
              </a:rPr>
              <a:t>Smart (Bluetooth low </a:t>
            </a:r>
            <a:r>
              <a:rPr lang="en-IE" sz="2400" dirty="0" smtClean="0">
                <a:solidFill>
                  <a:schemeClr val="tx1"/>
                </a:solidFill>
              </a:rPr>
              <a:t>energy).When </a:t>
            </a:r>
            <a:r>
              <a:rPr lang="en-IE" sz="2400" dirty="0">
                <a:solidFill>
                  <a:schemeClr val="tx1"/>
                </a:solidFill>
              </a:rPr>
              <a:t>connected, the app can send and receive ASCII text strings.</a:t>
            </a:r>
            <a:endParaRPr lang="en-IE" sz="2400" dirty="0">
              <a:solidFill>
                <a:schemeClr val="tx1"/>
              </a:solidFill>
            </a:endParaRPr>
          </a:p>
        </p:txBody>
      </p:sp>
    </p:spTree>
    <p:extLst>
      <p:ext uri="{BB962C8B-B14F-4D97-AF65-F5344CB8AC3E}">
        <p14:creationId xmlns:p14="http://schemas.microsoft.com/office/powerpoint/2010/main" val="3465982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a:t>
            </a:r>
            <a:endParaRPr lang="en-IE" dirty="0"/>
          </a:p>
        </p:txBody>
      </p:sp>
      <p:sp>
        <p:nvSpPr>
          <p:cNvPr id="4" name="Rectangle 3"/>
          <p:cNvSpPr/>
          <p:nvPr/>
        </p:nvSpPr>
        <p:spPr>
          <a:xfrm>
            <a:off x="8946159" y="2300513"/>
            <a:ext cx="243322" cy="58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Robot</a:t>
            </a:r>
          </a:p>
          <a:p>
            <a:pPr algn="ctr"/>
            <a:r>
              <a:rPr lang="en-GB" dirty="0" smtClean="0"/>
              <a:t>Andrino</a:t>
            </a:r>
            <a:endParaRPr lang="en-IE" dirty="0"/>
          </a:p>
        </p:txBody>
      </p:sp>
      <p:sp>
        <p:nvSpPr>
          <p:cNvPr id="11" name="Rectangle 10"/>
          <p:cNvSpPr/>
          <p:nvPr/>
        </p:nvSpPr>
        <p:spPr>
          <a:xfrm rot="20710417">
            <a:off x="3131461" y="3513879"/>
            <a:ext cx="147508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Wire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AutoShape 4" descr="data:image/jpeg;base64,/9j/4AAQSkZJRgABAQAAAQABAAD/2wCEAAkGBxIPEBIQEBMQEBAWGA8QFQ8QDw8PEBAQFxcWFhYVFhUYHSggGBolGxUVITIhJikrLi4uFx8zODMsNygtLisBCgoKDg0NFQ8PFS0dFR0rMCs3LSstNys3LS0rLS0tKystNzcrLSstLystLTU3KystNCstNzctNysrNy0rKzc3N//AABEIAKgBLAMBIgACEQEDEQH/xAAcAAEAAQUBAQAAAAAAAAAAAAAABgECAwUHBAj/xABGEAABAwIDAwgECggGAwAAAAABAAIDBBEFEiEGEzEHIkFRYXGBkTJSobEUI0JicpKTorLBJFNUgpTR0uEIFjNzwuI0Q2P/xAAXAQEBAQEAAAAAAAAAAAAAAAAAAQID/8QAGBEBAQEBAQAAAAAAAAAAAAAAAAERAwL/2gAMAwEAAhEDEQA/AO4oiICIiAiIgIiICIiAiIgIiICIiAiIgIiICIiAiIgIiICIiAiIgIiICIiAiIgIiICIiAiIgIiICIiAiIgIiICKyaVrGl73Na1oLnOcQ1rWjUkk6AKCYzyvYVTXDZX1Tx8mmjLx9d1meRQT5UuuAbQculTLdlFBHTg3Akk/SJu8N0a09+ZaTA+VfFKaXPNM2pYfShqco8WlgBYfZ2IPptabEdq6CmkMU9XSxSi145J42vbfhcE3Cy7M4y2upIatrSwSNzFhIdlcCWuF+kAtOvSvlLaKff1lTNlcTJLNJo4NFnPNuI10tqg+nv8APmF/t9H/ABEf80/z3hf7fRfxMX818obj5r/rtVN18x/2jf5KK+x8MxWCqZvKaWKeO5bnikbI0O6iQdCvXdcO/wAOtXlmrIBezmRS2cQS1zHFp77h48lJOUvlQOGyOpKWIS1IDc0khAiiLgHABt7vdYtPQNRqdQqjpyL5ywflsxGA2qWwVTekPj+DyeDmc37pU9wXltw+awqGz0jtLlzd/FfscznebQg6gi1+D43T1rDJSzRVDBoTE9r8p42cBq09hWwQEREBERAREQEREBERAREQEREBERAREQEREBERAVsjw0FxNgASSeAA4lXKH8rOLfBMIqnA2fI0UzNbHNKcht2hpcfBBCeUXlGw3EKB1LDUSgyPjz2p5m/Ftu7pbYi4bouKyUjWu5rhMwmzCMzA7Qm5B1FrcF43noHctth9MTGHm+jwAeoObYIrDui0WLg0eqwZfbxK877D0R4/3U62d2GFTG2eWWzHZrNa27zZxadToNQegr0babPQUtE8ws5w3d3uJc6xe0dw49ACg6dyWV+XZ5jz/wCttXfss97/AHELjW0OHubSYMxmss0E0na98lQ4tHk4Bb3Z3baCkwSqoJDIKiYT7nKy7DvI2sALr6HNcr07Y0m7fs6zpbT0Q8d5Ff3oIiNjsQ/Uu+vH/NeXEtnaymZvJ2GNlwLlzHak2A5pK7kyB3aovyk05+APJv6cH4wg2HJ1GI8QwwtAG8whua3ynCYWJ7bLnHKxK1+M1hOvPa36rWs/4qb0GPQ4XNgtXVFzYThbIQWMLznLmu4DsUIxDJXYwZHAmGokqXi92l0ZzvbfpBALUEZjjJ9F37rrOHtWOSkIIBaGlxs1zScuboBBXQ6vYOE6wySRn1XgSNHcdCPG6i2PYc6ksx7g4skiNxe1i3MOPYUG85N8YZglVFU1UjxHPE/NFEwyfFm5Y5+vpZ2jQcAT1rs+y/KZQ4lUilg37ZC172mWNsbX5dS1vOJzWubW4Ar5jxRzs5BJsy7Bc6AA8B4WXp2bxd1FVQVTb3ikZIQPlMB57fFuYeKD7IRWRPDgHA3BAcD1g6hXqoIiICIiAiIgIqIgqioqoCIiAiIgIiICIiAiIgLlX+Ih18Pp2WJ/SBIbC9msilBJ7Lvb5rqq5by2zn9EiD3xkma7oyGuF2m2v7hQfOZtfQ3W4pMaaGGN7LXfG/M03ADSb6HsK9tdg7jqWsnHrx2gn8R6LveVpZMNN7RuzO/VPbuZh+67R3gSexRXWdjsSgdRttPCMm9Lw6RrCxpkeQXBxFr3C1W2mOwzU0sMe8mcRbO1hbEwtcHHnOsTw0ygg9a5e4OY6xDmOHQbtcD+S3uHbUFkUkM8MFSHtc0TysvUwEiwdG++ljra2uuuqo+hajk0w6uNPVSxvDskLjHG/dxSEMbbM0C/ADgRwUS5bmObW4eIbtkawCIMDbiQStEYaDp6WXjoue4PtTWUEwqvhcrmxubG2mlllmE8dtWZCbNYBYXNraWvbTb7eco8GI1NLUwxzxugDXASNjcN42QSDg7VtwOpEbTcbRniKz6uGrWbRQYwKd3w74SKYujzbz4HkL8wyX3Zv6VkPLJW9cf8Oz+ta7G+UyorYTT1FjESxxDIY2G7SHDW/WAg67FsFS4xhGFtqDIx8VPT5JYi0OAdGzM0gggg2HktJyiYVT4Y7B2sD91E6uzPsHynO1l3HhfU8B0DTqWop+WqOnw6KlpoJRURwxQNlkMZja5rQ0vyg3NrEgdyhNbtDVMc2SukdX258LZpZXQubKzNmGUhwHonKCDdttLFRXV8IqqSq/0qiEkAuLHuMMoaOLjHIA6w67WXL+UfEqeSaZkMrZudBZ8fOZzY2h1n8DrppdRKuxKSc/GOJA1DBo1vcOnvNysDYXEXtZvrO5rfAnj4Kj0VdbvXOJa0BxDrakg2te6x0tO6Q5I2ve48GtBJV1PTZ3ZY2umd1NDg0d/TbyUqwLAp2PY98zqcXb8VA6xIPQ4jT8V1B9K7I1YmoKOUcHwUzu4mNtx5rcKK8mVTvcNjva7ZKyI26AyolDR9XKpUqgiIgIiICIiAiIgIiICIiAiIgIiICIiAiIgLifLJUl+Ixx9EbKU26nPFbf2Bi7YuN8rGz0zap1c0Z4JPgjXEX+JdG2Zhzdh3jLdpPjKsQQFUmhZIMr2teOpwBt3dSpfVXtKy0j+0VK1rcoLjZokaHHMWc4Nc0OOuXnA27FGlL8cN5WM9eKdnjbMPa0KILUZqQ41REiNxIa3IJNBmN3HQADUnRaYwD/6fZf8AZb3F5AZIw03BAA7Gxxhgt2E5z4rBZBqNx/ufZ/3Tc/7n2f8AdbayWRGsjgB4iUduS9u1e7FoXMghaSHBplaHDgW3uPeVnb09zvcVgrZg6kiHysw8gC0+0BFa2lYC8X4cT9EC59gUnwTAmTRtnmLpC69mXLWgDTW2vuUdoABvHH5Mcnm7mD8SnWzw/RIe4/iKUj1wxNjGVjWsb6rQGj2KjpLa9Wvlqr3leOscRFKRxEcp8mE/kstOqch9Znp6+Im+7rakgdTH5SPvBy6SoNyVbJy4bFUyVBbvamUzZGOzNjj1ygnpdzje3YpytsCIiAiIgIiICIiAiIgIiICIiAiIgIiICIiAobyqVkTMOfHI9jHyPp2xsLgHSOEsZIaOJsLkqZLmvLdSl0FI/wCS2cA8NDbeA9h+KIv849aUjlBCuaqHir2BYbabHR8fS/TaPvBR51Neo3XAGTJp0Aust7tc4t3LhoQSQeojW68McsMlR8IzGPnGV0RjLsruJykHUX11t4rUZq+qhdJVuDGktjZm+hHluSey7/arl3vHdkKfDsGxAxtDqiSFzpahwu95FjlHqsFhZo6he51XBbILbJlVzgRbQi+ouOI4XHXqCrspsCQbG9jbQ20Nj0oLQND3O9xXjoI89PO08WWe2/QeLvYw+a3uzzb1tIOuopB5ysC6pywbJUkERrYmmCSV24k3TQY3ZmPtIWXABFuIIvfpKDhFGz4iod1CIebwfyU6wNtqWEfMHvJUHnnjjidDE50mdzHPlLcgIaDla1tybXcSSbcBp1z3DhaCIfMb7lKsXvXjxA2gmJ/VzDxLHD817XBa/Gv/ABpeshrPrOa381FfSGz+Lw1tPHUUzi+JwsHFj4zpoea4ArYqLcmVKYsMgB+UZnjsjMjt2B2BgYPBSlbYEREBERAREQEREBERAREQEREBERAREQEREBRLlTpN5hc56Y8kw7Mrhm+6XKWrTbZxZ8NrW9dPVee7dZB889KzMCw31KzxFYbR3bMc2Lvd+SjDHlpuDY6i/fopTtsObF3u/JZ6yZjJGUrmR7nmMI3bMwLzbNntcEXBGvR2rUZrHgm3FY2OopZppqiCojkiLJpXS7t5F2vaXEkaixA0IJ6QF5AFq30+6qd36rreHR71t2hKJBBNHLDHGWh1tyC5xaMhEkbbBp1IILtdBY9OoHmxqsbIyNgblcNS27XbsWtkBGnu9EaLVXRavS2Y5eeMl1WnqHRObKw2fGd6x1gcsjOc02OhsQD4LR1OLVErnvkmmkc++dz5HuL7343OvErcTei76L/wleTZ+INZNUOAJjDAzMAQJHODb2OhIBvr1LMdWmIsuo0bbRR/QZ+EKKY/O6elZI853Ne1mYgZsuU8T09CmMQsxg+a0ewKVYxuWvxr/RA65IB99p/JbB6uoqMVFXQQH0X1VPm7WNzPd7GqK+gcHpNxTww/q44o/qtA/JexEW2BERAREQEREBERAREQEREBERAREQEREBERAWKqia9jmPF2uDmEdbXCxHksqxynh5oOBbR7G1VAXOLHS04vaojBeMvQZGjnRnr0LR63QtFC/geg6g3uCOsHpHavpYhRPH9gKSqLnsb8HmOpkhADXu63xHmuPzhZ3zgpi64LtKzM+lHQZAD3XatbtFSP3hfY87KR5BT7afYCuikhyxGoY17iJKcF4PN0vGecznW9YD1lKMJ5N3ykPrXBjLNAgjIc+wFrOfwHhdRXFsbGeenntbeiJxHU/TMPMkeCz2U05aMFjpamjELRHFkja1o4EtkIdr0nnNJ71C3tI4gjvBCIoqgqwuQFBWf0H/Rk/CVjo6dxpGMaDd8jpDbqa3KPPNfwWV4JY+3qSn7pXaOTTZaCXB4RPHdz3SyB/oyAXEYIPURGD1a3QcjrcMfHROzC2YhwH0XMv7FJzoAFJtruT6q3eWlIqWXfaNxbHI3M0jUkgEXy638F7MC5MpJbSYlLYHX4JSucxluqSb0ndobYdqYuoLDnmk3NPHJUTdMULc5b2vPoxjtcQuhbB7BTw1MdZXOja6PMYqWImTI9zS3PJJoHEBzgABbW99FPMMwuGljEVPFHDGODI2Bjb9ZtxPadV7FcTXoRAUVQREQEREBERAREQEREBERAREQEREBERAREQFilGqyqyVBiVVRVQWv6FjV8ittqg8OLYNT1jBHVQxzsBzBsjQ7KesHiD3LVx7CYa3RtJE0djpR/yUj6VVBHDsPh/wCzN+1n/rVRsRh/7M37Wf8ArUhVUEbfsJhrvSpY3W1s98r2+LS6xUgawNAa0BrQA0NaAGtaNAABwCvKoUFAsqxhZEBEQIM0fAK5EQEREBERAREQEREBERAREQEREBERAREQEREBYnjVZVaQgx2VbK+yWQYntVhGq9BarciDEG9KrlWe2ityoMWVMqy5UyoMeVW5dFnARwQYMuivsr8qrZBjsllkslkFW8FVAiAiIgIiICIiAiIgIiICIiAiIgIiICIiAiIgIiICIiAiIgIiICIiAiIgIiICIiAiIgIiICIiAiIgIiICIiD/2Q=="/>
          <p:cNvSpPr>
            <a:spLocks noChangeAspect="1" noChangeArrowheads="1"/>
          </p:cNvSpPr>
          <p:nvPr/>
        </p:nvSpPr>
        <p:spPr bwMode="auto">
          <a:xfrm>
            <a:off x="155575" y="-59224"/>
            <a:ext cx="149116" cy="1090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0" name="Picture 6" descr="http://tr1.cbsistatic.com/hub/i/2014/08/19/5f0dd998-122c-4d90-92c2-766da175ea8a/front-vie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602" y="2889979"/>
            <a:ext cx="2196456" cy="3505571"/>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8" descr="Displaying Screenshot_2016-04-04-16-24-14-79.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088" y="643944"/>
            <a:ext cx="2948734" cy="5615188"/>
          </a:xfrm>
          <a:prstGeom prst="rect">
            <a:avLst/>
          </a:prstGeom>
        </p:spPr>
      </p:pic>
      <p:sp>
        <p:nvSpPr>
          <p:cNvPr id="16" name="Right Arrow 15"/>
          <p:cNvSpPr/>
          <p:nvPr/>
        </p:nvSpPr>
        <p:spPr>
          <a:xfrm rot="20030637">
            <a:off x="2583421" y="4598582"/>
            <a:ext cx="2155470" cy="489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Left Arrow 16"/>
          <p:cNvSpPr/>
          <p:nvPr/>
        </p:nvSpPr>
        <p:spPr>
          <a:xfrm>
            <a:off x="7062815" y="3702677"/>
            <a:ext cx="1405506" cy="360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36" name="Picture 12" descr="alt tex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6369" y="2624187"/>
            <a:ext cx="2191680" cy="263384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097854" y="3302567"/>
            <a:ext cx="1335430" cy="400110"/>
          </a:xfrm>
          <a:prstGeom prst="rect">
            <a:avLst/>
          </a:prstGeom>
          <a:noFill/>
        </p:spPr>
        <p:txBody>
          <a:bodyPr wrap="none" lIns="91440" tIns="45720" rIns="91440" bIns="45720">
            <a:spAutoFit/>
          </a:bodyPr>
          <a:lstStyle/>
          <a:p>
            <a:pPr algn="ctr"/>
            <a:r>
              <a:rPr lang="en-IE" sz="2000" dirty="0" err="1" smtClean="0"/>
              <a:t>nRF</a:t>
            </a:r>
            <a:r>
              <a:rPr lang="en-IE" sz="2000" dirty="0" smtClean="0"/>
              <a:t> UART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7800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E" dirty="0"/>
          </a:p>
        </p:txBody>
      </p:sp>
      <p:sp>
        <p:nvSpPr>
          <p:cNvPr id="3" name="Content Placeholder 2"/>
          <p:cNvSpPr>
            <a:spLocks noGrp="1"/>
          </p:cNvSpPr>
          <p:nvPr>
            <p:ph idx="1"/>
          </p:nvPr>
        </p:nvSpPr>
        <p:spPr/>
        <p:txBody>
          <a:bodyPr>
            <a:normAutofit/>
          </a:bodyPr>
          <a:lstStyle/>
          <a:p>
            <a:r>
              <a:rPr lang="en-GB" sz="2400" dirty="0" smtClean="0">
                <a:solidFill>
                  <a:schemeClr val="tx1"/>
                </a:solidFill>
              </a:rPr>
              <a:t>By the end of this project. We learned that gesture control can be quiet complex to implement, specially when you are dealing with electronic components.</a:t>
            </a:r>
          </a:p>
          <a:p>
            <a:r>
              <a:rPr lang="en-GB" sz="2400" dirty="0" smtClean="0">
                <a:solidFill>
                  <a:schemeClr val="tx1"/>
                </a:solidFill>
              </a:rPr>
              <a:t>We learned how to communicate from mobile devices to a remote Bluetooth chip to send and receive data to control the movement of our robot. </a:t>
            </a:r>
          </a:p>
          <a:p>
            <a:r>
              <a:rPr lang="en-GB" sz="2400" dirty="0" smtClean="0">
                <a:solidFill>
                  <a:schemeClr val="tx1"/>
                </a:solidFill>
              </a:rPr>
              <a:t>We learned how </a:t>
            </a:r>
            <a:r>
              <a:rPr lang="en-GB" sz="2400" dirty="0">
                <a:solidFill>
                  <a:schemeClr val="tx1"/>
                </a:solidFill>
              </a:rPr>
              <a:t>to </a:t>
            </a:r>
            <a:r>
              <a:rPr lang="en-GB" sz="2400" dirty="0" smtClean="0">
                <a:solidFill>
                  <a:schemeClr val="tx1"/>
                </a:solidFill>
              </a:rPr>
              <a:t>simultaneously communicate to Robot via wire/Bluetooth chip and also via speech recognition from android platform. </a:t>
            </a:r>
            <a:endParaRPr lang="en-IE" sz="2400" dirty="0">
              <a:solidFill>
                <a:schemeClr val="tx1"/>
              </a:solidFill>
            </a:endParaRPr>
          </a:p>
        </p:txBody>
      </p:sp>
    </p:spTree>
    <p:extLst>
      <p:ext uri="{BB962C8B-B14F-4D97-AF65-F5344CB8AC3E}">
        <p14:creationId xmlns:p14="http://schemas.microsoft.com/office/powerpoint/2010/main" val="47811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TM04033917[[fn=Berlin]]</Template>
  <TotalTime>193</TotalTime>
  <Words>331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Gesture  Based UI</vt:lpstr>
      <vt:lpstr>PURPOSE OF THE APPLICATION</vt:lpstr>
      <vt:lpstr>GESTURES IDENTIFIED</vt:lpstr>
      <vt:lpstr>HARDWARE</vt:lpstr>
      <vt:lpstr>SOFTWARE (MOBILE APP)</vt:lpstr>
      <vt:lpstr>ARCHITECTURE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 Based UI</dc:title>
  <dc:creator>KharelPC</dc:creator>
  <cp:lastModifiedBy>KharelPC</cp:lastModifiedBy>
  <cp:revision>12</cp:revision>
  <dcterms:created xsi:type="dcterms:W3CDTF">2016-04-04T14:45:09Z</dcterms:created>
  <dcterms:modified xsi:type="dcterms:W3CDTF">2016-04-04T17:58:32Z</dcterms:modified>
</cp:coreProperties>
</file>