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9F0E-0DD0-BD5F-BF41-9B988AE79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10B13-5267-390D-192F-311E780B1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3373-BC60-905B-CF65-9F9B1B70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4078-11C5-3FE8-2DB3-FCC419FE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2AE-220A-2369-2276-59C08EC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9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D8EA-BEC3-0CFA-8514-34D9A2D7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6FE1A-1889-A591-DC9F-4AE0D76E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F5F7-FD0D-A486-BC50-A516BE62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0E69-3FC5-BF48-F71F-D1F5A06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621F-BF78-40C4-562E-24EEEC3F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C6D82-4387-AB59-CE6A-E4FBC3105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6ED5D-2FBB-07B9-6222-AA3715A3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11D8-1452-90F1-D73C-AFD959CE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DB654-8BF3-1016-644D-E3EEE431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043A-5E30-9CC4-997A-F7A949B7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351E-E386-4E1C-C4AF-4728EA0C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0836-D8C8-C369-1D7E-092B8CBE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4259-5E15-6822-D054-FC1CE103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5B89-E0F8-9678-AC72-42A1F44B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517A-34AA-073A-A631-4154784A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14FE-3D03-B826-2D04-954ADDA6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3481B-CB64-AD55-C515-04076C72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0FD2A-42E0-6750-31E2-B3D23CF3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C7EB3-AA36-328A-8114-F10D0625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84D1-4415-63EC-2ED0-48B99F0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52F4-9D65-10F9-876A-5D1B05DF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B803-E9AC-734C-62C9-59C234778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D803C-481D-89E2-0EBE-BA66CD8E5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5A3-44DA-2573-6EAD-93B5BED5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FDE96-0373-484E-C852-8C510391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3910-08F3-412D-BBD3-664947E8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A661-A8AF-8303-3CDE-008764D1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ECA3F-7409-A0FD-0351-498E95BF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85111-8D65-4308-EA3C-BCA3FA62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03911-3C21-A7CE-F928-14AE5130D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62F17-73DA-6AF3-DF40-E807C8745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D02ED-12C8-122B-A7D0-1D1FCD6D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6C024-0D4A-F6DE-1CFB-0C9ABA16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0E70F-E883-5D0C-DF44-9E2D00EB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AA8C-2282-5313-DE1D-C404ACB7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BC7ED-783F-0DA2-E914-B8BC3916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C9D10-976A-90E0-54BF-4A0A5A51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71E02-1361-4F9E-3B11-5288FC91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867F4-E31B-A0E9-DC04-EFAF9822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0C7CB-140A-4ED5-E241-8B912281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89999-CB41-4820-F573-1439B0D0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089B-E894-CEE3-242B-34F6719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2673-3F2A-AB4C-EBFA-19055FAD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83D57-E2C6-34D6-7EDD-B2B9E41FB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3949E-51BE-2244-C959-BDC15C3A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DBA1-74DE-84E0-779B-3D06F659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ECE40-4213-75F9-D29E-FBABEA4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345D-BBC1-6939-74C3-7623325F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6E312-F360-6F7B-20FA-6C4EA9409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F9211-7A05-4E5D-73F0-D046C008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A8D1C-3788-9A53-6982-7185358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C1B30-650D-1434-8D04-B872D874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9D40-E72B-AEFA-79E6-0183DAF5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51B55-73DB-8489-A19C-B01173E8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46846-E46B-A8D8-523C-7E2EC53E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EA43-9993-D119-E015-D8216F5D1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117A6-7A13-4EB1-8FD7-957C6080F99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818E-29FE-BAD2-635E-FBE4AF653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CEBE-949F-F4DD-4F23-F9E339717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C3613-B979-4A3A-B683-6E0A6BED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DF2548-1727-49CA-BE32-7F399E64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5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7337C-4C49-6282-3205-1DA24059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75380-EFEF-E4A7-915B-D3403405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618"/>
            <a:ext cx="12192000" cy="63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4B225-388E-C56B-FC5F-A9EA89B1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79FE9-8DD4-494A-9D0A-B0AF7276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63"/>
            <a:ext cx="12192000" cy="65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4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FDAB4-BA62-A6AD-8358-048CF3D33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06910-5494-2D91-A2B5-F33D0A65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97"/>
            <a:ext cx="12192000" cy="63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C26C5-5757-87B3-325A-9A883900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D0871-5C6E-C71E-478E-4EBF5DD9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7CC47-9616-2CC7-9CE6-A60B8FAA5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CC9610F5-8CD4-ED06-442F-0ACE8BA3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427068"/>
            <a:ext cx="8582025" cy="571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7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5C5B-B9DC-8ABE-30FC-D9E9BA993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52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8651B-3BEB-9489-EDA3-1FA2C6271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29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62801-C82D-8294-0729-E704115E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6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40596-CBF7-E310-4C29-6276E4F1E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8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43159-A3F1-AE81-FC30-BD4914406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CC119-D059-F1EE-8526-D66EB7A3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871"/>
            <a:ext cx="12192000" cy="608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1483-FDB6-AC72-CBF0-B47B27B12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7EC428-06C2-28E0-6702-ADFFA12F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708"/>
            <a:ext cx="12192000" cy="56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9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A7EC6-418D-172B-3138-F5D1E2E2F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17995-36CE-9245-3BC0-FCFFEA27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61"/>
            <a:ext cx="12192000" cy="68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EF1AE-EA1A-CC91-6C36-245668EAF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C74FE-BED2-A70D-111C-3A9B1260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77"/>
            <a:ext cx="12192000" cy="65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3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81EF-4B0C-97CF-DD83-7006B4378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98621-87A5-4EFD-D1D2-3A7B9DF0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856"/>
            <a:ext cx="12192000" cy="61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6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EE944-D638-390A-057A-93DA58ED8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FAECF-D6C4-98AE-5900-4D05B6CD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667"/>
            <a:ext cx="12192000" cy="5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2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3304-60E3-B50C-384B-4D628D49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18114-E8F5-B245-0A60-641972FC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" y="0"/>
            <a:ext cx="12114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8E380-030B-5942-CBC3-BBD6368FF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9A707-583F-97EE-72EF-BE5E9D68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73" y="0"/>
            <a:ext cx="7146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Prinom Mojumder</dc:creator>
  <cp:lastModifiedBy>Prinom Mojumder</cp:lastModifiedBy>
  <cp:revision>1</cp:revision>
  <dcterms:created xsi:type="dcterms:W3CDTF">2024-11-20T22:56:49Z</dcterms:created>
  <dcterms:modified xsi:type="dcterms:W3CDTF">2024-11-20T23:06:44Z</dcterms:modified>
</cp:coreProperties>
</file>