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61C4-9BF5-46B6-A580-4DFE68069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3AEA8-5DDC-441E-9D7A-D8EC87766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BE7FB-279C-43AF-9A7E-AD5C3A6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AlfabeTO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C0A57-FC9F-4F88-A5D9-B47E7CC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22669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Alfabeto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é um conjunto finito de símbolos. Cada símbolo é portanto, uma unidade atômica empregada na construção de cadeias e se trata de um conceito primitivo, sendo a sua representação visual irrelevante.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São exemplos de alfabetos: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 a, b, o, d}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{0, 1}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{$, @, #}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{  } =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9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EBB36-1482-4CCE-8160-FEF3750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 = palavra=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6F510-B202-4B37-B139-79BDFA7E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cadeia de caracteres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 uma sequência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finita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símbolos de um alfabeto justapostos.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Considere o alfabeto 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 a, b, o, d}.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São exemplos de cadeias definidas sobre o alfabeto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2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as seguintes sequências de caracteres (ou símbolos) justapostos :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abba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oba, dado, boda,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abad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boa, boba,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bddb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aaaa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cadeia vazia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é uma cadeia sem símbolos e é representada pelo símbolo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5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5494-513C-4ADA-B6D1-BF89F53D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= CADEIA DE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FC28A-DE0B-44A9-A41C-6F7A02A8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comprimento de uma cadeia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 o número de símbolos justapostos que se apresentam na mesma.  Representa-se como |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|. Exemplos: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aaaa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tem-se que |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 = 4.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a, tem-se que |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 = 1.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tem-se que |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 = 0.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Duas cadeias definidas sobre o mesmo alfabeto podem ser combinadas e formar uma terceira a partir da operação de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concatenação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A concatenação das cadeias 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é representada por 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é formada pela justaposição de 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8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E027-246F-4C30-99BA-94C2AB6A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= CADEIA DE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9B098-A6F0-489C-8B03-4BB837D6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Seja o alfabeto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{a, s, m, o, r}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Seja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amor e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as. Tem-se que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amoras. 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operação de concatenação é associativa, ou seja (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uv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)w = u(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vw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quaisquer que sejam as cadeias u, v e w.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Uma cadeia v é uma 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subcadeia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uma cadeia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 e somente se há cadeias x e y tal que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xvy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prefixo (respectivamente, sufixo) de uma cadeia é qualquer 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seqüência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símbolos inicial (respectivamente, final) da cadeia. 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Considere, por exemplo,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amoras. São prefixos da cadeia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a, 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amo, amor, amora e a própria cadeia amoras. São sufixos de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s, as, </a:t>
            </a:r>
            <a:r>
              <a:rPr lang="pt-BR" sz="8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ras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oras, moras e a própria cadeia amoras.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cada cadeia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cada número natural i, define-se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conforme se segue: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2209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(cadeia vazia)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2209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i+1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80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8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endParaRPr lang="pt-BR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10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37F64-B47B-4EB0-8269-9CABDC71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5B8EC-54F8-4C18-9F45-4EEAE63E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77004" cy="4106333"/>
          </a:xfrm>
        </p:spPr>
        <p:txBody>
          <a:bodyPr>
            <a:normAutofit fontScale="25000" lnSpcReduction="20000"/>
          </a:bodyPr>
          <a:lstStyle/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Exemplo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Sejam o alfabeto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{a, b} e a cadeia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Tem-se que: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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bababa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n-US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=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reverso de uma cadeia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denotada por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é definido como: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  <a:tabLst>
                <a:tab pos="676275" algn="l"/>
              </a:tabLs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então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Note-se que neste caso, o comprimento da cadeia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é 0.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  <a:tabLst>
                <a:tab pos="676275" algn="l"/>
              </a:tabLs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é uma cadeia de comprimento n+1 &gt; 0, então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ua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algum a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w e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lang="pt-BR" sz="9600" b="1" baseline="30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</a:t>
            </a:r>
            <a:r>
              <a:rPr lang="pt-BR" sz="9600" b="1" baseline="30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i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Exemplos: 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Sejam o alfabeto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{a, b} 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Tem-se que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ab.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Sejam o alfabeto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{a, i, m, r} 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rima. Tem-se que 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pt-BR" sz="96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pt-BR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pt-BR" sz="9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amir</a:t>
            </a:r>
            <a:endParaRPr lang="pt-BR" sz="9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588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F19A79401D59409B47EC3F48DD93DD" ma:contentTypeVersion="0" ma:contentTypeDescription="Crie um novo documento." ma:contentTypeScope="" ma:versionID="0900a294f4fc05ac7c451de85064c1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9B0C4-F61B-4DC3-AAC2-5B1F153F688E}"/>
</file>

<file path=customXml/itemProps2.xml><?xml version="1.0" encoding="utf-8"?>
<ds:datastoreItem xmlns:ds="http://schemas.openxmlformats.org/officeDocument/2006/customXml" ds:itemID="{BF2D5FC7-5E27-4AC5-AF96-043837BF1367}"/>
</file>

<file path=customXml/itemProps3.xml><?xml version="1.0" encoding="utf-8"?>
<ds:datastoreItem xmlns:ds="http://schemas.openxmlformats.org/officeDocument/2006/customXml" ds:itemID="{664FC422-3847-4AD1-A4AB-DF44E81FB28E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733</TotalTime>
  <Words>646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Conceitos fundamentais</vt:lpstr>
      <vt:lpstr>AlfabeTO</vt:lpstr>
      <vt:lpstr>Cadeia de caracteres = palavra=string</vt:lpstr>
      <vt:lpstr>PALAVRA = CADEIA DE CARACTERES</vt:lpstr>
      <vt:lpstr>PALAVRA = CADEIA DE CARACTERES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fundamentais</dc:title>
  <dc:creator>Vaio</dc:creator>
  <cp:lastModifiedBy>Vaio</cp:lastModifiedBy>
  <cp:revision>5</cp:revision>
  <dcterms:created xsi:type="dcterms:W3CDTF">2021-03-08T08:56:04Z</dcterms:created>
  <dcterms:modified xsi:type="dcterms:W3CDTF">2022-03-07T13:31:26Z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0x0101008CF19A79401D59409B47EC3F48DD93DD</vt:lpwstr>
  </property>
</Properties>
</file>