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64" r:id="rId2"/>
    <p:sldId id="561" r:id="rId3"/>
    <p:sldId id="319" r:id="rId4"/>
    <p:sldId id="314" r:id="rId5"/>
    <p:sldId id="565" r:id="rId6"/>
    <p:sldId id="566" r:id="rId7"/>
    <p:sldId id="291" r:id="rId8"/>
    <p:sldId id="363" r:id="rId9"/>
    <p:sldId id="365" r:id="rId10"/>
    <p:sldId id="3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3E7D"/>
    <a:srgbClr val="00DD00"/>
    <a:srgbClr val="F8F8F8"/>
    <a:srgbClr val="F9FBFC"/>
    <a:srgbClr val="000000"/>
    <a:srgbClr val="C1C2C7"/>
    <a:srgbClr val="BDBEC2"/>
    <a:srgbClr val="2A2A2A"/>
    <a:srgbClr val="F1F1F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67" autoAdjust="0"/>
    <p:restoredTop sz="86449"/>
  </p:normalViewPr>
  <p:slideViewPr>
    <p:cSldViewPr snapToObjects="1" showGuides="1">
      <p:cViewPr varScale="1">
        <p:scale>
          <a:sx n="110" d="100"/>
          <a:sy n="110" d="100"/>
        </p:scale>
        <p:origin x="108" y="138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07.06.2020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07.06.2020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07.06.2020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07.06.2020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07.06.2020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07.06.2020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it/veicoli/automobili/auto-veicolo-veloce-auto-automobile-trasporto" TargetMode="External"/><Relationship Id="rId7" Type="http://schemas.openxmlformats.org/officeDocument/2006/relationships/hyperlink" Target="https://saint-andres.blogspot.com/2008/03/auto-aston-martin-rapide-concept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hyperlink" Target="https://pxhere.com/fr/photo/1175863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, Monitor, Bildschirm, Computer enthält.&#10;&#10;Automatisch generierte Beschreibung">
            <a:extLst>
              <a:ext uri="{FF2B5EF4-FFF2-40B4-BE49-F238E27FC236}">
                <a16:creationId xmlns:a16="http://schemas.microsoft.com/office/drawing/2014/main" id="{B1CC2DAF-368B-4CFF-8A41-CA01E69FE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8367" r="2681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0" name="Rectangle 5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spc="300" dirty="0">
                <a:latin typeface="+mj-lt"/>
                <a:ea typeface="+mj-ea"/>
                <a:cs typeface="+mj-cs"/>
              </a:rPr>
              <a:t>Python A-Z - </a:t>
            </a:r>
            <a:r>
              <a:rPr lang="en-US" sz="4100" b="1" spc="300" dirty="0" err="1">
                <a:latin typeface="+mj-lt"/>
                <a:ea typeface="+mj-ea"/>
                <a:cs typeface="+mj-cs"/>
              </a:rPr>
              <a:t>Lerne</a:t>
            </a:r>
            <a:r>
              <a:rPr lang="en-US" sz="4100" b="1" spc="300" dirty="0">
                <a:latin typeface="+mj-lt"/>
                <a:ea typeface="+mj-ea"/>
                <a:cs typeface="+mj-cs"/>
              </a:rPr>
              <a:t> es Schnell &amp; </a:t>
            </a:r>
            <a:r>
              <a:rPr lang="en-US" sz="4100" b="1" spc="300" dirty="0" err="1">
                <a:latin typeface="+mj-lt"/>
                <a:ea typeface="+mj-ea"/>
                <a:cs typeface="+mj-cs"/>
              </a:rPr>
              <a:t>einfach</a:t>
            </a:r>
            <a:r>
              <a:rPr lang="en-US" sz="4100" b="1" spc="300" dirty="0">
                <a:latin typeface="+mj-lt"/>
                <a:ea typeface="+mj-ea"/>
                <a:cs typeface="+mj-cs"/>
              </a:rPr>
              <a:t>, </a:t>
            </a:r>
            <a:r>
              <a:rPr lang="en-US" sz="4100" b="1" spc="300" dirty="0" err="1">
                <a:latin typeface="+mj-lt"/>
                <a:ea typeface="+mj-ea"/>
                <a:cs typeface="+mj-cs"/>
              </a:rPr>
              <a:t>inkl</a:t>
            </a:r>
            <a:r>
              <a:rPr lang="en-US" sz="4100" b="1" spc="300" dirty="0">
                <a:latin typeface="+mj-lt"/>
                <a:ea typeface="+mj-ea"/>
                <a:cs typeface="+mj-cs"/>
              </a:rPr>
              <a:t>. Data Science!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63917A7D-89E5-4220-9F5F-0A1A84322FBF}" type="slidenum">
              <a:rPr lang="en-US" sz="1200" smtClean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pPr algn="r"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chemeClr val="tx1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08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31690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Zuhören!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5"/>
          <p:cNvSpPr txBox="1">
            <a:spLocks/>
          </p:cNvSpPr>
          <p:nvPr/>
        </p:nvSpPr>
        <p:spPr>
          <a:xfrm>
            <a:off x="8165372" y="2051810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1" name="TextBox 41"/>
          <p:cNvSpPr txBox="1"/>
          <p:nvPr/>
        </p:nvSpPr>
        <p:spPr>
          <a:xfrm>
            <a:off x="8165372" y="2421810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41"/>
          <p:cNvSpPr txBox="1"/>
          <p:nvPr/>
        </p:nvSpPr>
        <p:spPr>
          <a:xfrm>
            <a:off x="8165372" y="2685629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4" name="Bildplatzhalter 2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3D100659-F55D-4DAC-972C-764516324D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3" r="204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Struktur</a:t>
            </a:r>
            <a:r>
              <a:rPr lang="en-US" dirty="0"/>
              <a:t> des </a:t>
            </a:r>
            <a:r>
              <a:rPr lang="en-US" dirty="0" err="1"/>
              <a:t>Kurses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grpSp>
        <p:nvGrpSpPr>
          <p:cNvPr id="29" name="Group 1"/>
          <p:cNvGrpSpPr/>
          <p:nvPr/>
        </p:nvGrpSpPr>
        <p:grpSpPr>
          <a:xfrm>
            <a:off x="4419600" y="3999620"/>
            <a:ext cx="3535359" cy="1843662"/>
            <a:chOff x="4372621" y="3896738"/>
            <a:chExt cx="3535359" cy="1843662"/>
          </a:xfrm>
        </p:grpSpPr>
        <p:sp>
          <p:nvSpPr>
            <p:cNvPr id="30" name="Triangle 7"/>
            <p:cNvSpPr/>
            <p:nvPr/>
          </p:nvSpPr>
          <p:spPr>
            <a:xfrm>
              <a:off x="6871946" y="3896738"/>
              <a:ext cx="1036034" cy="18192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2483104"/>
                <a:gd name="connsiteY0" fmla="*/ 952500 h 952500"/>
                <a:gd name="connsiteX1" fmla="*/ 1952752 w 2483104"/>
                <a:gd name="connsiteY1" fmla="*/ 0 h 952500"/>
                <a:gd name="connsiteX2" fmla="*/ 2483104 w 2483104"/>
                <a:gd name="connsiteY2" fmla="*/ 914400 h 952500"/>
                <a:gd name="connsiteX3" fmla="*/ 0 w 2483104"/>
                <a:gd name="connsiteY3" fmla="*/ 952500 h 952500"/>
                <a:gd name="connsiteX0" fmla="*/ 0 w 2483104"/>
                <a:gd name="connsiteY0" fmla="*/ 1473200 h 1473200"/>
                <a:gd name="connsiteX1" fmla="*/ 365252 w 2483104"/>
                <a:gd name="connsiteY1" fmla="*/ 0 h 1473200"/>
                <a:gd name="connsiteX2" fmla="*/ 2483104 w 2483104"/>
                <a:gd name="connsiteY2" fmla="*/ 1435100 h 1473200"/>
                <a:gd name="connsiteX3" fmla="*/ 0 w 2483104"/>
                <a:gd name="connsiteY3" fmla="*/ 1473200 h 1473200"/>
                <a:gd name="connsiteX0" fmla="*/ 0 w 1073404"/>
                <a:gd name="connsiteY0" fmla="*/ 1473200 h 1866900"/>
                <a:gd name="connsiteX1" fmla="*/ 365252 w 1073404"/>
                <a:gd name="connsiteY1" fmla="*/ 0 h 1866900"/>
                <a:gd name="connsiteX2" fmla="*/ 1073404 w 1073404"/>
                <a:gd name="connsiteY2" fmla="*/ 1866900 h 1866900"/>
                <a:gd name="connsiteX3" fmla="*/ 0 w 1073404"/>
                <a:gd name="connsiteY3" fmla="*/ 1473200 h 1866900"/>
                <a:gd name="connsiteX0" fmla="*/ 0 w 1073404"/>
                <a:gd name="connsiteY0" fmla="*/ 1511300 h 1905000"/>
                <a:gd name="connsiteX1" fmla="*/ 333502 w 1073404"/>
                <a:gd name="connsiteY1" fmla="*/ 0 h 1905000"/>
                <a:gd name="connsiteX2" fmla="*/ 1073404 w 1073404"/>
                <a:gd name="connsiteY2" fmla="*/ 1905000 h 1905000"/>
                <a:gd name="connsiteX3" fmla="*/ 0 w 1073404"/>
                <a:gd name="connsiteY3" fmla="*/ 1511300 h 1905000"/>
                <a:gd name="connsiteX0" fmla="*/ 0 w 774954"/>
                <a:gd name="connsiteY0" fmla="*/ 1403350 h 1905000"/>
                <a:gd name="connsiteX1" fmla="*/ 35052 w 774954"/>
                <a:gd name="connsiteY1" fmla="*/ 0 h 1905000"/>
                <a:gd name="connsiteX2" fmla="*/ 774954 w 774954"/>
                <a:gd name="connsiteY2" fmla="*/ 1905000 h 1905000"/>
                <a:gd name="connsiteX3" fmla="*/ 0 w 774954"/>
                <a:gd name="connsiteY3" fmla="*/ 1403350 h 1905000"/>
                <a:gd name="connsiteX0" fmla="*/ 0 w 1060704"/>
                <a:gd name="connsiteY0" fmla="*/ 1470025 h 1905000"/>
                <a:gd name="connsiteX1" fmla="*/ 320802 w 1060704"/>
                <a:gd name="connsiteY1" fmla="*/ 0 h 1905000"/>
                <a:gd name="connsiteX2" fmla="*/ 1060704 w 1060704"/>
                <a:gd name="connsiteY2" fmla="*/ 1905000 h 1905000"/>
                <a:gd name="connsiteX3" fmla="*/ 0 w 1060704"/>
                <a:gd name="connsiteY3" fmla="*/ 1470025 h 1905000"/>
                <a:gd name="connsiteX0" fmla="*/ 0 w 857504"/>
                <a:gd name="connsiteY0" fmla="*/ 1470025 h 1619250"/>
                <a:gd name="connsiteX1" fmla="*/ 320802 w 857504"/>
                <a:gd name="connsiteY1" fmla="*/ 0 h 1619250"/>
                <a:gd name="connsiteX2" fmla="*/ 857504 w 857504"/>
                <a:gd name="connsiteY2" fmla="*/ 1619250 h 1619250"/>
                <a:gd name="connsiteX3" fmla="*/ 0 w 857504"/>
                <a:gd name="connsiteY3" fmla="*/ 1470025 h 1619250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034" h="1819275">
                  <a:moveTo>
                    <a:pt x="0" y="1470025"/>
                  </a:moveTo>
                  <a:cubicBezTo>
                    <a:pt x="342218" y="1081617"/>
                    <a:pt x="417068" y="292155"/>
                    <a:pt x="320802" y="0"/>
                  </a:cubicBezTo>
                  <a:cubicBezTo>
                    <a:pt x="833532" y="388711"/>
                    <a:pt x="1128546" y="1582964"/>
                    <a:pt x="1009904" y="1819275"/>
                  </a:cubicBezTo>
                  <a:cubicBezTo>
                    <a:pt x="678616" y="1622648"/>
                    <a:pt x="251076" y="1516927"/>
                    <a:pt x="0" y="14700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riangle 7"/>
            <p:cNvSpPr/>
            <p:nvPr/>
          </p:nvSpPr>
          <p:spPr>
            <a:xfrm flipH="1">
              <a:off x="4372621" y="3921125"/>
              <a:ext cx="1036034" cy="1819275"/>
            </a:xfrm>
            <a:custGeom>
              <a:avLst/>
              <a:gdLst>
                <a:gd name="connsiteX0" fmla="*/ 0 w 1060704"/>
                <a:gd name="connsiteY0" fmla="*/ 914400 h 914400"/>
                <a:gd name="connsiteX1" fmla="*/ 530352 w 1060704"/>
                <a:gd name="connsiteY1" fmla="*/ 0 h 914400"/>
                <a:gd name="connsiteX2" fmla="*/ 1060704 w 1060704"/>
                <a:gd name="connsiteY2" fmla="*/ 914400 h 914400"/>
                <a:gd name="connsiteX3" fmla="*/ 0 w 1060704"/>
                <a:gd name="connsiteY3" fmla="*/ 914400 h 914400"/>
                <a:gd name="connsiteX0" fmla="*/ 0 w 2483104"/>
                <a:gd name="connsiteY0" fmla="*/ 952500 h 952500"/>
                <a:gd name="connsiteX1" fmla="*/ 1952752 w 2483104"/>
                <a:gd name="connsiteY1" fmla="*/ 0 h 952500"/>
                <a:gd name="connsiteX2" fmla="*/ 2483104 w 2483104"/>
                <a:gd name="connsiteY2" fmla="*/ 914400 h 952500"/>
                <a:gd name="connsiteX3" fmla="*/ 0 w 2483104"/>
                <a:gd name="connsiteY3" fmla="*/ 952500 h 952500"/>
                <a:gd name="connsiteX0" fmla="*/ 0 w 2483104"/>
                <a:gd name="connsiteY0" fmla="*/ 1473200 h 1473200"/>
                <a:gd name="connsiteX1" fmla="*/ 365252 w 2483104"/>
                <a:gd name="connsiteY1" fmla="*/ 0 h 1473200"/>
                <a:gd name="connsiteX2" fmla="*/ 2483104 w 2483104"/>
                <a:gd name="connsiteY2" fmla="*/ 1435100 h 1473200"/>
                <a:gd name="connsiteX3" fmla="*/ 0 w 2483104"/>
                <a:gd name="connsiteY3" fmla="*/ 1473200 h 1473200"/>
                <a:gd name="connsiteX0" fmla="*/ 0 w 1073404"/>
                <a:gd name="connsiteY0" fmla="*/ 1473200 h 1866900"/>
                <a:gd name="connsiteX1" fmla="*/ 365252 w 1073404"/>
                <a:gd name="connsiteY1" fmla="*/ 0 h 1866900"/>
                <a:gd name="connsiteX2" fmla="*/ 1073404 w 1073404"/>
                <a:gd name="connsiteY2" fmla="*/ 1866900 h 1866900"/>
                <a:gd name="connsiteX3" fmla="*/ 0 w 1073404"/>
                <a:gd name="connsiteY3" fmla="*/ 1473200 h 1866900"/>
                <a:gd name="connsiteX0" fmla="*/ 0 w 1073404"/>
                <a:gd name="connsiteY0" fmla="*/ 1511300 h 1905000"/>
                <a:gd name="connsiteX1" fmla="*/ 333502 w 1073404"/>
                <a:gd name="connsiteY1" fmla="*/ 0 h 1905000"/>
                <a:gd name="connsiteX2" fmla="*/ 1073404 w 1073404"/>
                <a:gd name="connsiteY2" fmla="*/ 1905000 h 1905000"/>
                <a:gd name="connsiteX3" fmla="*/ 0 w 1073404"/>
                <a:gd name="connsiteY3" fmla="*/ 1511300 h 1905000"/>
                <a:gd name="connsiteX0" fmla="*/ 0 w 774954"/>
                <a:gd name="connsiteY0" fmla="*/ 1403350 h 1905000"/>
                <a:gd name="connsiteX1" fmla="*/ 35052 w 774954"/>
                <a:gd name="connsiteY1" fmla="*/ 0 h 1905000"/>
                <a:gd name="connsiteX2" fmla="*/ 774954 w 774954"/>
                <a:gd name="connsiteY2" fmla="*/ 1905000 h 1905000"/>
                <a:gd name="connsiteX3" fmla="*/ 0 w 774954"/>
                <a:gd name="connsiteY3" fmla="*/ 1403350 h 1905000"/>
                <a:gd name="connsiteX0" fmla="*/ 0 w 1060704"/>
                <a:gd name="connsiteY0" fmla="*/ 1470025 h 1905000"/>
                <a:gd name="connsiteX1" fmla="*/ 320802 w 1060704"/>
                <a:gd name="connsiteY1" fmla="*/ 0 h 1905000"/>
                <a:gd name="connsiteX2" fmla="*/ 1060704 w 1060704"/>
                <a:gd name="connsiteY2" fmla="*/ 1905000 h 1905000"/>
                <a:gd name="connsiteX3" fmla="*/ 0 w 1060704"/>
                <a:gd name="connsiteY3" fmla="*/ 1470025 h 1905000"/>
                <a:gd name="connsiteX0" fmla="*/ 0 w 857504"/>
                <a:gd name="connsiteY0" fmla="*/ 1470025 h 1619250"/>
                <a:gd name="connsiteX1" fmla="*/ 320802 w 857504"/>
                <a:gd name="connsiteY1" fmla="*/ 0 h 1619250"/>
                <a:gd name="connsiteX2" fmla="*/ 857504 w 857504"/>
                <a:gd name="connsiteY2" fmla="*/ 1619250 h 1619250"/>
                <a:gd name="connsiteX3" fmla="*/ 0 w 857504"/>
                <a:gd name="connsiteY3" fmla="*/ 1470025 h 1619250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09904"/>
                <a:gd name="connsiteY0" fmla="*/ 1470025 h 1819275"/>
                <a:gd name="connsiteX1" fmla="*/ 320802 w 1009904"/>
                <a:gd name="connsiteY1" fmla="*/ 0 h 1819275"/>
                <a:gd name="connsiteX2" fmla="*/ 1009904 w 1009904"/>
                <a:gd name="connsiteY2" fmla="*/ 1819275 h 1819275"/>
                <a:gd name="connsiteX3" fmla="*/ 0 w 100990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  <a:gd name="connsiteX0" fmla="*/ 0 w 1036034"/>
                <a:gd name="connsiteY0" fmla="*/ 1470025 h 1819275"/>
                <a:gd name="connsiteX1" fmla="*/ 320802 w 1036034"/>
                <a:gd name="connsiteY1" fmla="*/ 0 h 1819275"/>
                <a:gd name="connsiteX2" fmla="*/ 1009904 w 1036034"/>
                <a:gd name="connsiteY2" fmla="*/ 1819275 h 1819275"/>
                <a:gd name="connsiteX3" fmla="*/ 0 w 1036034"/>
                <a:gd name="connsiteY3" fmla="*/ 1470025 h 181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034" h="1819275">
                  <a:moveTo>
                    <a:pt x="0" y="1470025"/>
                  </a:moveTo>
                  <a:cubicBezTo>
                    <a:pt x="342218" y="1081617"/>
                    <a:pt x="417068" y="292155"/>
                    <a:pt x="320802" y="0"/>
                  </a:cubicBezTo>
                  <a:cubicBezTo>
                    <a:pt x="833532" y="388711"/>
                    <a:pt x="1128546" y="1582964"/>
                    <a:pt x="1009904" y="1819275"/>
                  </a:cubicBezTo>
                  <a:cubicBezTo>
                    <a:pt x="678616" y="1622648"/>
                    <a:pt x="251076" y="1516927"/>
                    <a:pt x="0" y="14700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10"/>
            <p:cNvSpPr/>
            <p:nvPr/>
          </p:nvSpPr>
          <p:spPr>
            <a:xfrm>
              <a:off x="5162479" y="4211314"/>
              <a:ext cx="1916497" cy="1184024"/>
            </a:xfrm>
            <a:custGeom>
              <a:avLst/>
              <a:gdLst>
                <a:gd name="connsiteX0" fmla="*/ 4279 w 1916497"/>
                <a:gd name="connsiteY0" fmla="*/ 0 h 1184024"/>
                <a:gd name="connsiteX1" fmla="*/ 1913530 w 1916497"/>
                <a:gd name="connsiteY1" fmla="*/ 0 h 1184024"/>
                <a:gd name="connsiteX2" fmla="*/ 1916497 w 1916497"/>
                <a:gd name="connsiteY2" fmla="*/ 168871 h 1184024"/>
                <a:gd name="connsiteX3" fmla="*/ 1603363 w 1916497"/>
                <a:gd name="connsiteY3" fmla="*/ 1158624 h 1184024"/>
                <a:gd name="connsiteX4" fmla="*/ 384163 w 1916497"/>
                <a:gd name="connsiteY4" fmla="*/ 1184024 h 1184024"/>
                <a:gd name="connsiteX5" fmla="*/ 0 w 1916497"/>
                <a:gd name="connsiteY5" fmla="*/ 149161 h 1184024"/>
                <a:gd name="connsiteX6" fmla="*/ 4279 w 1916497"/>
                <a:gd name="connsiteY6" fmla="*/ 0 h 1184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6497" h="1184024">
                  <a:moveTo>
                    <a:pt x="4279" y="0"/>
                  </a:moveTo>
                  <a:lnTo>
                    <a:pt x="1913530" y="0"/>
                  </a:lnTo>
                  <a:lnTo>
                    <a:pt x="1916497" y="168871"/>
                  </a:lnTo>
                  <a:cubicBezTo>
                    <a:pt x="1904194" y="539667"/>
                    <a:pt x="1812913" y="882483"/>
                    <a:pt x="1603363" y="1158624"/>
                  </a:cubicBezTo>
                  <a:lnTo>
                    <a:pt x="384163" y="1184024"/>
                  </a:lnTo>
                  <a:cubicBezTo>
                    <a:pt x="119580" y="948650"/>
                    <a:pt x="7545" y="580571"/>
                    <a:pt x="0" y="149161"/>
                  </a:cubicBezTo>
                  <a:lnTo>
                    <a:pt x="427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18"/>
            <p:cNvSpPr txBox="1"/>
            <p:nvPr/>
          </p:nvSpPr>
          <p:spPr>
            <a:xfrm>
              <a:off x="6095970" y="4459768"/>
              <a:ext cx="6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endParaRPr lang="en-US" sz="1600" b="1" spc="2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36" name="Freeform 14"/>
          <p:cNvSpPr/>
          <p:nvPr/>
        </p:nvSpPr>
        <p:spPr>
          <a:xfrm>
            <a:off x="5213737" y="2983620"/>
            <a:ext cx="1909251" cy="1330576"/>
          </a:xfrm>
          <a:custGeom>
            <a:avLst/>
            <a:gdLst>
              <a:gd name="connsiteX0" fmla="*/ 260375 w 1909251"/>
              <a:gd name="connsiteY0" fmla="*/ 0 h 1330576"/>
              <a:gd name="connsiteX1" fmla="*/ 1646291 w 1909251"/>
              <a:gd name="connsiteY1" fmla="*/ 0 h 1330576"/>
              <a:gd name="connsiteX2" fmla="*/ 1664885 w 1909251"/>
              <a:gd name="connsiteY2" fmla="*/ 53385 h 1330576"/>
              <a:gd name="connsiteX3" fmla="*/ 1907251 w 1909251"/>
              <a:gd name="connsiteY3" fmla="*/ 1216709 h 1330576"/>
              <a:gd name="connsiteX4" fmla="*/ 1909251 w 1909251"/>
              <a:gd name="connsiteY4" fmla="*/ 1330576 h 1330576"/>
              <a:gd name="connsiteX5" fmla="*/ 0 w 1909251"/>
              <a:gd name="connsiteY5" fmla="*/ 1330576 h 1330576"/>
              <a:gd name="connsiteX6" fmla="*/ 3349 w 1909251"/>
              <a:gd name="connsiteY6" fmla="*/ 1213848 h 1330576"/>
              <a:gd name="connsiteX7" fmla="*/ 238497 w 1909251"/>
              <a:gd name="connsiteY7" fmla="*/ 64898 h 1330576"/>
              <a:gd name="connsiteX8" fmla="*/ 260375 w 1909251"/>
              <a:gd name="connsiteY8" fmla="*/ 0 h 133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251" h="1330576">
                <a:moveTo>
                  <a:pt x="260375" y="0"/>
                </a:moveTo>
                <a:lnTo>
                  <a:pt x="1646291" y="0"/>
                </a:lnTo>
                <a:lnTo>
                  <a:pt x="1664885" y="53385"/>
                </a:lnTo>
                <a:cubicBezTo>
                  <a:pt x="1788635" y="433669"/>
                  <a:pt x="1882521" y="834342"/>
                  <a:pt x="1907251" y="1216709"/>
                </a:cubicBezTo>
                <a:lnTo>
                  <a:pt x="1909251" y="1330576"/>
                </a:lnTo>
                <a:lnTo>
                  <a:pt x="0" y="1330576"/>
                </a:lnTo>
                <a:lnTo>
                  <a:pt x="3349" y="1213848"/>
                </a:lnTo>
                <a:cubicBezTo>
                  <a:pt x="29212" y="850675"/>
                  <a:pt x="115797" y="455852"/>
                  <a:pt x="238497" y="64898"/>
                </a:cubicBezTo>
                <a:lnTo>
                  <a:pt x="260375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4"/>
          <p:cNvGrpSpPr/>
          <p:nvPr/>
        </p:nvGrpSpPr>
        <p:grpSpPr>
          <a:xfrm>
            <a:off x="5474112" y="1435227"/>
            <a:ext cx="1385916" cy="2510866"/>
            <a:chOff x="5427133" y="1332345"/>
            <a:chExt cx="1385916" cy="2510866"/>
          </a:xfrm>
          <a:solidFill>
            <a:srgbClr val="00B0F0"/>
          </a:solidFill>
        </p:grpSpPr>
        <p:sp>
          <p:nvSpPr>
            <p:cNvPr id="40" name="Freeform 13"/>
            <p:cNvSpPr/>
            <p:nvPr/>
          </p:nvSpPr>
          <p:spPr>
            <a:xfrm>
              <a:off x="5427133" y="1332345"/>
              <a:ext cx="1385916" cy="1548393"/>
            </a:xfrm>
            <a:custGeom>
              <a:avLst/>
              <a:gdLst>
                <a:gd name="connsiteX0" fmla="*/ 691009 w 1385916"/>
                <a:gd name="connsiteY0" fmla="*/ 0 h 1548393"/>
                <a:gd name="connsiteX1" fmla="*/ 1306711 w 1385916"/>
                <a:gd name="connsiteY1" fmla="*/ 1320993 h 1548393"/>
                <a:gd name="connsiteX2" fmla="*/ 1385916 w 1385916"/>
                <a:gd name="connsiteY2" fmla="*/ 1548393 h 1548393"/>
                <a:gd name="connsiteX3" fmla="*/ 0 w 1385916"/>
                <a:gd name="connsiteY3" fmla="*/ 1548393 h 1548393"/>
                <a:gd name="connsiteX4" fmla="*/ 76535 w 1385916"/>
                <a:gd name="connsiteY4" fmla="*/ 1321357 h 1548393"/>
                <a:gd name="connsiteX5" fmla="*/ 691009 w 1385916"/>
                <a:gd name="connsiteY5" fmla="*/ 0 h 154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916" h="1548393">
                  <a:moveTo>
                    <a:pt x="691009" y="0"/>
                  </a:moveTo>
                  <a:cubicBezTo>
                    <a:pt x="852934" y="285624"/>
                    <a:pt x="1102370" y="769487"/>
                    <a:pt x="1306711" y="1320993"/>
                  </a:cubicBezTo>
                  <a:lnTo>
                    <a:pt x="1385916" y="1548393"/>
                  </a:lnTo>
                  <a:lnTo>
                    <a:pt x="0" y="1548393"/>
                  </a:lnTo>
                  <a:lnTo>
                    <a:pt x="76535" y="1321357"/>
                  </a:lnTo>
                  <a:cubicBezTo>
                    <a:pt x="250561" y="837858"/>
                    <a:pt x="471405" y="374281"/>
                    <a:pt x="691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25"/>
            <p:cNvSpPr txBox="1"/>
            <p:nvPr/>
          </p:nvSpPr>
          <p:spPr>
            <a:xfrm>
              <a:off x="5744752" y="2827548"/>
              <a:ext cx="723275" cy="1015663"/>
            </a:xfrm>
            <a:prstGeom prst="rect">
              <a:avLst/>
            </a:prstGeom>
            <a:grp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Praxis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&amp; </a:t>
              </a:r>
            </a:p>
            <a:p>
              <a:pPr algn="ctr">
                <a:lnSpc>
                  <a:spcPct val="125000"/>
                </a:lnSpc>
              </a:pPr>
              <a:r>
                <a:rPr lang="en-US" sz="1600" b="1" spc="20" dirty="0" err="1">
                  <a:solidFill>
                    <a:schemeClr val="bg1"/>
                  </a:solidFill>
                  <a:latin typeface="Lato" charset="0"/>
                  <a:ea typeface="Lato" charset="0"/>
                  <a:cs typeface="Lato" charset="0"/>
                </a:rPr>
                <a:t>Theorie</a:t>
              </a:r>
              <a:endParaRPr lang="en-US" sz="1600" b="1" spc="2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8227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Ein Bild, das drinnen, Monitor, sitzend, Computer enthält.&#10;&#10;Automatisch generierte Beschreibung">
            <a:extLst>
              <a:ext uri="{FF2B5EF4-FFF2-40B4-BE49-F238E27FC236}">
                <a16:creationId xmlns:a16="http://schemas.microsoft.com/office/drawing/2014/main" id="{55C5323A-7C97-4075-B14C-F468B79978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3" b="24403"/>
          <a:stretch>
            <a:fillRect/>
          </a:stretch>
        </p:blipFill>
        <p:spPr>
          <a:xfrm>
            <a:off x="-23973" y="-723029"/>
            <a:ext cx="12334103" cy="4211645"/>
          </a:xfrm>
        </p:spPr>
      </p:pic>
      <p:cxnSp>
        <p:nvCxnSpPr>
          <p:cNvPr id="4" name="Straight Connector 3"/>
          <p:cNvCxnSpPr/>
          <p:nvPr/>
        </p:nvCxnSpPr>
        <p:spPr>
          <a:xfrm>
            <a:off x="6096000" y="3616540"/>
            <a:ext cx="0" cy="324146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67400" y="4297117"/>
            <a:ext cx="457200" cy="1036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43794" y="4297117"/>
            <a:ext cx="9904412" cy="855860"/>
            <a:chOff x="1143794" y="4297117"/>
            <a:chExt cx="9904412" cy="855860"/>
          </a:xfrm>
        </p:grpSpPr>
        <p:sp>
          <p:nvSpPr>
            <p:cNvPr id="11" name="TextBox 10"/>
            <p:cNvSpPr txBox="1"/>
            <p:nvPr/>
          </p:nvSpPr>
          <p:spPr>
            <a:xfrm>
              <a:off x="4871306" y="4297117"/>
              <a:ext cx="2449388" cy="438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Einführung &amp; Installation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3794" y="4851484"/>
              <a:ext cx="9904412" cy="3014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Einführung und Installation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aller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notwendigen</a:t>
              </a:r>
              <a:r>
                <a:rPr lang="en-US" sz="1200" spc="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sz="1200" spc="2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Programme</a:t>
              </a: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81056" y="3001541"/>
            <a:ext cx="829887" cy="829887"/>
            <a:chOff x="5681056" y="3001541"/>
            <a:chExt cx="829887" cy="829887"/>
          </a:xfrm>
        </p:grpSpPr>
        <p:sp>
          <p:nvSpPr>
            <p:cNvPr id="14" name="Oval 13"/>
            <p:cNvSpPr/>
            <p:nvPr/>
          </p:nvSpPr>
          <p:spPr>
            <a:xfrm>
              <a:off x="5681056" y="3001541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4813" y="3216430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499356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9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780366" y="987004"/>
            <a:ext cx="3842287" cy="736805"/>
            <a:chOff x="6780366" y="764713"/>
            <a:chExt cx="3842287" cy="736805"/>
          </a:xfrm>
        </p:grpSpPr>
        <p:sp>
          <p:nvSpPr>
            <p:cNvPr id="15" name="TextBox 14"/>
            <p:cNvSpPr txBox="1"/>
            <p:nvPr/>
          </p:nvSpPr>
          <p:spPr>
            <a:xfrm>
              <a:off x="6780366" y="1203295"/>
              <a:ext cx="3842287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66" y="764713"/>
              <a:ext cx="3354234" cy="4061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Python Basics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67303" y="5257800"/>
            <a:ext cx="4344834" cy="736805"/>
            <a:chOff x="6780366" y="5124018"/>
            <a:chExt cx="3735234" cy="736805"/>
          </a:xfrm>
        </p:grpSpPr>
        <p:sp>
          <p:nvSpPr>
            <p:cNvPr id="29" name="TextBox 28"/>
            <p:cNvSpPr txBox="1"/>
            <p:nvPr/>
          </p:nvSpPr>
          <p:spPr>
            <a:xfrm>
              <a:off x="6780366" y="5562600"/>
              <a:ext cx="3735234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0366" y="5124018"/>
              <a:ext cx="3538707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b="1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Schleifen</a:t>
              </a:r>
              <a:r>
                <a:rPr lang="en-US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und </a:t>
              </a:r>
              <a:r>
                <a:rPr lang="en-US" b="1" spc="2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Kontrollstrukturen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2643" y="3228945"/>
            <a:ext cx="4572000" cy="740153"/>
            <a:chOff x="1752600" y="2918073"/>
            <a:chExt cx="3657601" cy="740153"/>
          </a:xfrm>
        </p:grpSpPr>
        <p:sp>
          <p:nvSpPr>
            <p:cNvPr id="34" name="TextBox 33"/>
            <p:cNvSpPr txBox="1"/>
            <p:nvPr/>
          </p:nvSpPr>
          <p:spPr>
            <a:xfrm>
              <a:off x="1752600" y="3360003"/>
              <a:ext cx="3657601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05001" y="2918073"/>
              <a:ext cx="3505200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Datenstrukturen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81056" y="837866"/>
            <a:ext cx="829887" cy="829887"/>
            <a:chOff x="5681056" y="837866"/>
            <a:chExt cx="829887" cy="829887"/>
          </a:xfrm>
        </p:grpSpPr>
        <p:sp>
          <p:nvSpPr>
            <p:cNvPr id="26" name="Oval 25"/>
            <p:cNvSpPr/>
            <p:nvPr/>
          </p:nvSpPr>
          <p:spPr>
            <a:xfrm>
              <a:off x="5681056" y="83786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4813" y="1052755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02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4056"/>
            <a:ext cx="829887" cy="829887"/>
            <a:chOff x="5681056" y="3014056"/>
            <a:chExt cx="829887" cy="829887"/>
          </a:xfrm>
        </p:grpSpPr>
        <p:sp>
          <p:nvSpPr>
            <p:cNvPr id="31" name="Oval 30"/>
            <p:cNvSpPr/>
            <p:nvPr/>
          </p:nvSpPr>
          <p:spPr>
            <a:xfrm>
              <a:off x="5681056" y="30140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74813" y="3228945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81056" y="5087488"/>
            <a:ext cx="829887" cy="829887"/>
            <a:chOff x="5681056" y="5087488"/>
            <a:chExt cx="829887" cy="829887"/>
          </a:xfrm>
        </p:grpSpPr>
        <p:sp>
          <p:nvSpPr>
            <p:cNvPr id="32" name="Oval 31"/>
            <p:cNvSpPr/>
            <p:nvPr/>
          </p:nvSpPr>
          <p:spPr>
            <a:xfrm>
              <a:off x="5681056" y="5087488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4813" y="5302377"/>
              <a:ext cx="242374" cy="400110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855157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780366" y="987004"/>
            <a:ext cx="3842287" cy="736805"/>
            <a:chOff x="6780366" y="764713"/>
            <a:chExt cx="3842287" cy="736805"/>
          </a:xfrm>
        </p:grpSpPr>
        <p:sp>
          <p:nvSpPr>
            <p:cNvPr id="15" name="TextBox 14"/>
            <p:cNvSpPr txBox="1"/>
            <p:nvPr/>
          </p:nvSpPr>
          <p:spPr>
            <a:xfrm>
              <a:off x="6780366" y="1203295"/>
              <a:ext cx="3842287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66" y="764713"/>
              <a:ext cx="3354234" cy="4061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Methoden und Funktionen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67303" y="5257800"/>
            <a:ext cx="4344834" cy="736805"/>
            <a:chOff x="6780366" y="5124018"/>
            <a:chExt cx="3735234" cy="736805"/>
          </a:xfrm>
        </p:grpSpPr>
        <p:sp>
          <p:nvSpPr>
            <p:cNvPr id="29" name="TextBox 28"/>
            <p:cNvSpPr txBox="1"/>
            <p:nvPr/>
          </p:nvSpPr>
          <p:spPr>
            <a:xfrm>
              <a:off x="6780366" y="5562600"/>
              <a:ext cx="3735234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0366" y="5124018"/>
              <a:ext cx="3538707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Schreiben und lesen von Dateien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2643" y="3228945"/>
            <a:ext cx="4572000" cy="740153"/>
            <a:chOff x="1752600" y="2918073"/>
            <a:chExt cx="3657601" cy="740153"/>
          </a:xfrm>
        </p:grpSpPr>
        <p:sp>
          <p:nvSpPr>
            <p:cNvPr id="34" name="TextBox 33"/>
            <p:cNvSpPr txBox="1"/>
            <p:nvPr/>
          </p:nvSpPr>
          <p:spPr>
            <a:xfrm>
              <a:off x="1752600" y="3360003"/>
              <a:ext cx="3657601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05001" y="2918073"/>
              <a:ext cx="3505200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Aufgabe 1 – Rechner programmieren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81056" y="837866"/>
            <a:ext cx="829887" cy="829887"/>
            <a:chOff x="5681056" y="837866"/>
            <a:chExt cx="829887" cy="829887"/>
          </a:xfrm>
        </p:grpSpPr>
        <p:sp>
          <p:nvSpPr>
            <p:cNvPr id="26" name="Oval 25"/>
            <p:cNvSpPr/>
            <p:nvPr/>
          </p:nvSpPr>
          <p:spPr>
            <a:xfrm>
              <a:off x="5681056" y="83786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4813" y="1052755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05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4056"/>
            <a:ext cx="829887" cy="829887"/>
            <a:chOff x="5681056" y="3014056"/>
            <a:chExt cx="829887" cy="829887"/>
          </a:xfrm>
        </p:grpSpPr>
        <p:sp>
          <p:nvSpPr>
            <p:cNvPr id="31" name="Oval 30"/>
            <p:cNvSpPr/>
            <p:nvPr/>
          </p:nvSpPr>
          <p:spPr>
            <a:xfrm>
              <a:off x="5681056" y="30140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74813" y="3228945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06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81056" y="5087488"/>
            <a:ext cx="829887" cy="829887"/>
            <a:chOff x="5681056" y="5087488"/>
            <a:chExt cx="829887" cy="829887"/>
          </a:xfrm>
        </p:grpSpPr>
        <p:sp>
          <p:nvSpPr>
            <p:cNvPr id="32" name="Oval 31"/>
            <p:cNvSpPr/>
            <p:nvPr/>
          </p:nvSpPr>
          <p:spPr>
            <a:xfrm>
              <a:off x="5681056" y="5087488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4813" y="5302377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826106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50800" cmpd="dbl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6780366" y="987004"/>
            <a:ext cx="3842287" cy="736805"/>
            <a:chOff x="6780366" y="764713"/>
            <a:chExt cx="3842287" cy="736805"/>
          </a:xfrm>
        </p:grpSpPr>
        <p:sp>
          <p:nvSpPr>
            <p:cNvPr id="15" name="TextBox 14"/>
            <p:cNvSpPr txBox="1"/>
            <p:nvPr/>
          </p:nvSpPr>
          <p:spPr>
            <a:xfrm>
              <a:off x="6780366" y="1203295"/>
              <a:ext cx="3842287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0366" y="764713"/>
              <a:ext cx="3354234" cy="40613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vi-VN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Errors und Exceptions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67303" y="5257800"/>
            <a:ext cx="4344834" cy="747449"/>
            <a:chOff x="6780366" y="5124018"/>
            <a:chExt cx="3735234" cy="747449"/>
          </a:xfrm>
        </p:grpSpPr>
        <p:sp>
          <p:nvSpPr>
            <p:cNvPr id="29" name="TextBox 28"/>
            <p:cNvSpPr txBox="1"/>
            <p:nvPr/>
          </p:nvSpPr>
          <p:spPr>
            <a:xfrm>
              <a:off x="6780366" y="5562600"/>
              <a:ext cx="3735234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80366" y="5124018"/>
              <a:ext cx="3538707" cy="74744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Aufgabe 2 – Veranstaltungs-Datenbank für einer Universität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2643" y="3228945"/>
            <a:ext cx="4572000" cy="740153"/>
            <a:chOff x="1752600" y="2918073"/>
            <a:chExt cx="3657601" cy="740153"/>
          </a:xfrm>
        </p:grpSpPr>
        <p:sp>
          <p:nvSpPr>
            <p:cNvPr id="34" name="TextBox 33"/>
            <p:cNvSpPr txBox="1"/>
            <p:nvPr/>
          </p:nvSpPr>
          <p:spPr>
            <a:xfrm>
              <a:off x="1752600" y="3360003"/>
              <a:ext cx="3657601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05001" y="2918073"/>
              <a:ext cx="3505200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Objektorientierte Programmierung</a:t>
              </a:r>
              <a:endParaRPr lang="en-US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681056" y="837866"/>
            <a:ext cx="829887" cy="829887"/>
            <a:chOff x="5681056" y="837866"/>
            <a:chExt cx="829887" cy="829887"/>
          </a:xfrm>
        </p:grpSpPr>
        <p:sp>
          <p:nvSpPr>
            <p:cNvPr id="26" name="Oval 25"/>
            <p:cNvSpPr/>
            <p:nvPr/>
          </p:nvSpPr>
          <p:spPr>
            <a:xfrm>
              <a:off x="5681056" y="83786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4813" y="1052755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08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4056"/>
            <a:ext cx="829887" cy="829887"/>
            <a:chOff x="5681056" y="3014056"/>
            <a:chExt cx="829887" cy="829887"/>
          </a:xfrm>
        </p:grpSpPr>
        <p:sp>
          <p:nvSpPr>
            <p:cNvPr id="31" name="Oval 30"/>
            <p:cNvSpPr/>
            <p:nvPr/>
          </p:nvSpPr>
          <p:spPr>
            <a:xfrm>
              <a:off x="5681056" y="30140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74813" y="3228945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09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81056" y="5087488"/>
            <a:ext cx="829887" cy="829887"/>
            <a:chOff x="5681056" y="5087488"/>
            <a:chExt cx="829887" cy="829887"/>
          </a:xfrm>
        </p:grpSpPr>
        <p:sp>
          <p:nvSpPr>
            <p:cNvPr id="32" name="Oval 31"/>
            <p:cNvSpPr/>
            <p:nvPr/>
          </p:nvSpPr>
          <p:spPr>
            <a:xfrm>
              <a:off x="5681056" y="5087488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74813" y="5302377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087856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0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1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6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6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6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6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6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6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6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65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6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2280" y="1051247"/>
            <a:ext cx="5181601" cy="736805"/>
            <a:chOff x="838200" y="3264321"/>
            <a:chExt cx="4572001" cy="736805"/>
          </a:xfrm>
        </p:grpSpPr>
        <p:sp>
          <p:nvSpPr>
            <p:cNvPr id="34" name="TextBox 33"/>
            <p:cNvSpPr txBox="1"/>
            <p:nvPr/>
          </p:nvSpPr>
          <p:spPr>
            <a:xfrm>
              <a:off x="838200" y="3702903"/>
              <a:ext cx="4572001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endParaRPr lang="de-DE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8200" y="3264321"/>
              <a:ext cx="4572001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OOP - Vererbung Fortgeschritten</a:t>
              </a:r>
              <a:endParaRPr lang="vi-VN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04192" y="0"/>
            <a:ext cx="183613" cy="4571999"/>
            <a:chOff x="6004192" y="0"/>
            <a:chExt cx="183613" cy="457199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096000" y="0"/>
              <a:ext cx="0" cy="4419600"/>
            </a:xfrm>
            <a:prstGeom prst="line">
              <a:avLst/>
            </a:prstGeom>
            <a:ln w="50800" cmpd="dbl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6004192" y="4367063"/>
              <a:ext cx="183613" cy="204936"/>
            </a:xfrm>
            <a:custGeom>
              <a:avLst/>
              <a:gdLst>
                <a:gd name="T0" fmla="*/ 0 w 259"/>
                <a:gd name="T1" fmla="*/ 93 h 290"/>
                <a:gd name="T2" fmla="*/ 19 w 259"/>
                <a:gd name="T3" fmla="*/ 59 h 290"/>
                <a:gd name="T4" fmla="*/ 110 w 259"/>
                <a:gd name="T5" fmla="*/ 7 h 290"/>
                <a:gd name="T6" fmla="*/ 149 w 259"/>
                <a:gd name="T7" fmla="*/ 7 h 290"/>
                <a:gd name="T8" fmla="*/ 240 w 259"/>
                <a:gd name="T9" fmla="*/ 59 h 290"/>
                <a:gd name="T10" fmla="*/ 259 w 259"/>
                <a:gd name="T11" fmla="*/ 93 h 290"/>
                <a:gd name="T12" fmla="*/ 259 w 259"/>
                <a:gd name="T13" fmla="*/ 197 h 290"/>
                <a:gd name="T14" fmla="*/ 240 w 259"/>
                <a:gd name="T15" fmla="*/ 231 h 290"/>
                <a:gd name="T16" fmla="*/ 149 w 259"/>
                <a:gd name="T17" fmla="*/ 284 h 290"/>
                <a:gd name="T18" fmla="*/ 110 w 259"/>
                <a:gd name="T19" fmla="*/ 284 h 290"/>
                <a:gd name="T20" fmla="*/ 19 w 259"/>
                <a:gd name="T21" fmla="*/ 231 h 290"/>
                <a:gd name="T22" fmla="*/ 0 w 259"/>
                <a:gd name="T23" fmla="*/ 197 h 290"/>
                <a:gd name="T24" fmla="*/ 0 w 259"/>
                <a:gd name="T25" fmla="*/ 9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9" h="290">
                  <a:moveTo>
                    <a:pt x="0" y="93"/>
                  </a:moveTo>
                  <a:cubicBezTo>
                    <a:pt x="0" y="80"/>
                    <a:pt x="8" y="65"/>
                    <a:pt x="19" y="59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21" y="0"/>
                    <a:pt x="138" y="0"/>
                    <a:pt x="149" y="7"/>
                  </a:cubicBezTo>
                  <a:cubicBezTo>
                    <a:pt x="240" y="59"/>
                    <a:pt x="240" y="59"/>
                    <a:pt x="240" y="59"/>
                  </a:cubicBezTo>
                  <a:cubicBezTo>
                    <a:pt x="250" y="65"/>
                    <a:pt x="259" y="80"/>
                    <a:pt x="259" y="93"/>
                  </a:cubicBezTo>
                  <a:cubicBezTo>
                    <a:pt x="259" y="197"/>
                    <a:pt x="259" y="197"/>
                    <a:pt x="259" y="197"/>
                  </a:cubicBezTo>
                  <a:cubicBezTo>
                    <a:pt x="259" y="210"/>
                    <a:pt x="250" y="225"/>
                    <a:pt x="240" y="231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38" y="290"/>
                    <a:pt x="121" y="290"/>
                    <a:pt x="110" y="284"/>
                  </a:cubicBezTo>
                  <a:cubicBezTo>
                    <a:pt x="19" y="231"/>
                    <a:pt x="19" y="231"/>
                    <a:pt x="19" y="231"/>
                  </a:cubicBezTo>
                  <a:cubicBezTo>
                    <a:pt x="8" y="225"/>
                    <a:pt x="0" y="210"/>
                    <a:pt x="0" y="197"/>
                  </a:cubicBezTo>
                  <a:lnTo>
                    <a:pt x="0" y="9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681056" y="3018567"/>
            <a:ext cx="829887" cy="829887"/>
            <a:chOff x="5681056" y="3018567"/>
            <a:chExt cx="829887" cy="829887"/>
          </a:xfrm>
        </p:grpSpPr>
        <p:sp>
          <p:nvSpPr>
            <p:cNvPr id="21" name="Oval 20"/>
            <p:cNvSpPr/>
            <p:nvPr/>
          </p:nvSpPr>
          <p:spPr>
            <a:xfrm>
              <a:off x="5681056" y="3018567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74813" y="3228945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12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81056" y="841856"/>
            <a:ext cx="829887" cy="829887"/>
            <a:chOff x="5681056" y="841856"/>
            <a:chExt cx="829887" cy="829887"/>
          </a:xfrm>
        </p:grpSpPr>
        <p:sp>
          <p:nvSpPr>
            <p:cNvPr id="26" name="Oval 25"/>
            <p:cNvSpPr/>
            <p:nvPr/>
          </p:nvSpPr>
          <p:spPr>
            <a:xfrm>
              <a:off x="5681056" y="841856"/>
              <a:ext cx="829887" cy="829887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74813" y="1052755"/>
              <a:ext cx="242374" cy="366895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600" b="1" spc="20" dirty="0">
                  <a:solidFill>
                    <a:schemeClr val="bg1"/>
                  </a:solidFill>
                  <a:latin typeface="Lato Heavy" charset="0"/>
                  <a:ea typeface="Lato Heavy" charset="0"/>
                  <a:cs typeface="Lato Heavy" charset="0"/>
                </a:rPr>
                <a:t>11</a:t>
              </a:r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6658356" y="3211487"/>
            <a:ext cx="5181601" cy="688484"/>
            <a:chOff x="838200" y="3312642"/>
            <a:chExt cx="4572001" cy="688484"/>
          </a:xfrm>
        </p:grpSpPr>
        <p:sp>
          <p:nvSpPr>
            <p:cNvPr id="27" name="TextBox 33"/>
            <p:cNvSpPr txBox="1"/>
            <p:nvPr/>
          </p:nvSpPr>
          <p:spPr>
            <a:xfrm>
              <a:off x="838200" y="3702903"/>
              <a:ext cx="4572001" cy="29822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endParaRPr lang="de-DE" sz="1200" spc="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34"/>
            <p:cNvSpPr txBox="1"/>
            <p:nvPr/>
          </p:nvSpPr>
          <p:spPr>
            <a:xfrm>
              <a:off x="838200" y="3312642"/>
              <a:ext cx="4303060" cy="40120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Python Module</a:t>
              </a:r>
              <a:endParaRPr lang="vi-VN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429153"/>
      </p:ext>
    </p:extLst>
  </p:cSld>
  <p:clrMapOvr>
    <a:masterClrMapping/>
  </p:clrMapOvr>
  <p:transition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6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6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chteck 4">
            <a:extLst>
              <a:ext uri="{FF2B5EF4-FFF2-40B4-BE49-F238E27FC236}">
                <a16:creationId xmlns:a16="http://schemas.microsoft.com/office/drawing/2014/main" id="{E92A4480-ED0F-4CE4-868A-261F6EEB24D2}"/>
              </a:ext>
            </a:extLst>
          </p:cNvPr>
          <p:cNvSpPr/>
          <p:nvPr/>
        </p:nvSpPr>
        <p:spPr>
          <a:xfrm>
            <a:off x="5257800" y="2590800"/>
            <a:ext cx="1676400" cy="1676400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Python</a:t>
            </a:r>
          </a:p>
        </p:txBody>
      </p:sp>
      <p:sp>
        <p:nvSpPr>
          <p:cNvPr id="19" name="Abgerundetes Rechteck 1">
            <a:extLst>
              <a:ext uri="{FF2B5EF4-FFF2-40B4-BE49-F238E27FC236}">
                <a16:creationId xmlns:a16="http://schemas.microsoft.com/office/drawing/2014/main" id="{71DF9C71-5CDB-4574-A365-7C3FD806115C}"/>
              </a:ext>
            </a:extLst>
          </p:cNvPr>
          <p:cNvSpPr/>
          <p:nvPr/>
        </p:nvSpPr>
        <p:spPr>
          <a:xfrm>
            <a:off x="2057400" y="5410200"/>
            <a:ext cx="1981200" cy="6858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20" name="Abgerundetes Rechteck 23">
            <a:extLst>
              <a:ext uri="{FF2B5EF4-FFF2-40B4-BE49-F238E27FC236}">
                <a16:creationId xmlns:a16="http://schemas.microsoft.com/office/drawing/2014/main" id="{302C2000-D531-4063-BC7D-3C49FC823897}"/>
              </a:ext>
            </a:extLst>
          </p:cNvPr>
          <p:cNvSpPr/>
          <p:nvPr/>
        </p:nvSpPr>
        <p:spPr>
          <a:xfrm>
            <a:off x="8595359" y="762000"/>
            <a:ext cx="1981200" cy="6858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Pandas</a:t>
            </a:r>
          </a:p>
        </p:txBody>
      </p:sp>
      <p:sp>
        <p:nvSpPr>
          <p:cNvPr id="21" name="Abgerundetes Rechteck 24">
            <a:extLst>
              <a:ext uri="{FF2B5EF4-FFF2-40B4-BE49-F238E27FC236}">
                <a16:creationId xmlns:a16="http://schemas.microsoft.com/office/drawing/2014/main" id="{1182DA81-DEBB-4693-BC48-B47501E139AE}"/>
              </a:ext>
            </a:extLst>
          </p:cNvPr>
          <p:cNvSpPr/>
          <p:nvPr/>
        </p:nvSpPr>
        <p:spPr>
          <a:xfrm>
            <a:off x="8593182" y="5410200"/>
            <a:ext cx="1981200" cy="6858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SciPy</a:t>
            </a:r>
            <a:endParaRPr lang="de-DE" dirty="0"/>
          </a:p>
        </p:txBody>
      </p:sp>
      <p:sp>
        <p:nvSpPr>
          <p:cNvPr id="22" name="Abgerundetes Rechteck 25">
            <a:extLst>
              <a:ext uri="{FF2B5EF4-FFF2-40B4-BE49-F238E27FC236}">
                <a16:creationId xmlns:a16="http://schemas.microsoft.com/office/drawing/2014/main" id="{DBC391B3-FDEE-4B39-99D4-54649E001BEF}"/>
              </a:ext>
            </a:extLst>
          </p:cNvPr>
          <p:cNvSpPr/>
          <p:nvPr/>
        </p:nvSpPr>
        <p:spPr>
          <a:xfrm>
            <a:off x="2057400" y="762000"/>
            <a:ext cx="1981200" cy="68580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NumPy</a:t>
            </a:r>
            <a:endParaRPr lang="de-DE" dirty="0"/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735DB53E-C563-46CF-9D49-A991975D7D11}"/>
              </a:ext>
            </a:extLst>
          </p:cNvPr>
          <p:cNvCxnSpPr>
            <a:stCxn id="5" idx="0"/>
            <a:endCxn id="20" idx="2"/>
          </p:cNvCxnSpPr>
          <p:nvPr/>
        </p:nvCxnSpPr>
        <p:spPr>
          <a:xfrm flipV="1">
            <a:off x="6934200" y="1447800"/>
            <a:ext cx="2651759" cy="1634001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440486FB-18BD-4EA3-950A-43E44AEC7D57}"/>
              </a:ext>
            </a:extLst>
          </p:cNvPr>
          <p:cNvCxnSpPr>
            <a:stCxn id="5" idx="5"/>
            <a:endCxn id="22" idx="2"/>
          </p:cNvCxnSpPr>
          <p:nvPr/>
        </p:nvCxnSpPr>
        <p:spPr>
          <a:xfrm rot="10800000">
            <a:off x="3048000" y="1447801"/>
            <a:ext cx="2209800" cy="1634001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1970B293-7A39-409B-85DC-D07EC83C22C8}"/>
              </a:ext>
            </a:extLst>
          </p:cNvPr>
          <p:cNvCxnSpPr>
            <a:stCxn id="5" idx="4"/>
            <a:endCxn id="19" idx="0"/>
          </p:cNvCxnSpPr>
          <p:nvPr/>
        </p:nvCxnSpPr>
        <p:spPr>
          <a:xfrm rot="10800000" flipV="1">
            <a:off x="3048000" y="3776198"/>
            <a:ext cx="2209800" cy="1634001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69AC2A7A-838E-423B-8E14-5084753D6921}"/>
              </a:ext>
            </a:extLst>
          </p:cNvPr>
          <p:cNvCxnSpPr>
            <a:stCxn id="5" idx="1"/>
            <a:endCxn id="21" idx="0"/>
          </p:cNvCxnSpPr>
          <p:nvPr/>
        </p:nvCxnSpPr>
        <p:spPr>
          <a:xfrm>
            <a:off x="6934200" y="3776199"/>
            <a:ext cx="2649582" cy="1634001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39177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A63964F7-F448-43E6-8BB5-D902D4BE37A1}"/>
              </a:ext>
            </a:extLst>
          </p:cNvPr>
          <p:cNvSpPr/>
          <p:nvPr/>
        </p:nvSpPr>
        <p:spPr>
          <a:xfrm>
            <a:off x="4238909" y="3097271"/>
            <a:ext cx="990600" cy="6858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29CC5ED2-4302-4A4A-A807-089B076714A1}"/>
              </a:ext>
            </a:extLst>
          </p:cNvPr>
          <p:cNvSpPr/>
          <p:nvPr/>
        </p:nvSpPr>
        <p:spPr>
          <a:xfrm>
            <a:off x="8077200" y="3097271"/>
            <a:ext cx="990600" cy="6858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23">
            <a:extLst>
              <a:ext uri="{FF2B5EF4-FFF2-40B4-BE49-F238E27FC236}">
                <a16:creationId xmlns:a16="http://schemas.microsoft.com/office/drawing/2014/main" id="{9F6CB970-6423-44ED-BE5E-19B12060DAB6}"/>
              </a:ext>
            </a:extLst>
          </p:cNvPr>
          <p:cNvSpPr/>
          <p:nvPr/>
        </p:nvSpPr>
        <p:spPr>
          <a:xfrm>
            <a:off x="2993045" y="2540966"/>
            <a:ext cx="1222417" cy="3682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Pandas</a:t>
            </a:r>
          </a:p>
        </p:txBody>
      </p:sp>
      <p:sp>
        <p:nvSpPr>
          <p:cNvPr id="13" name="Abgerundetes Rechteck 24">
            <a:extLst>
              <a:ext uri="{FF2B5EF4-FFF2-40B4-BE49-F238E27FC236}">
                <a16:creationId xmlns:a16="http://schemas.microsoft.com/office/drawing/2014/main" id="{F8138448-C9F8-47F7-9D39-3F7C5D420DEE}"/>
              </a:ext>
            </a:extLst>
          </p:cNvPr>
          <p:cNvSpPr/>
          <p:nvPr/>
        </p:nvSpPr>
        <p:spPr>
          <a:xfrm>
            <a:off x="2993045" y="4268091"/>
            <a:ext cx="1222418" cy="36826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SciPy</a:t>
            </a:r>
            <a:endParaRPr lang="de-DE" sz="1400" dirty="0"/>
          </a:p>
        </p:txBody>
      </p:sp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ABDC25F7-417F-4067-9F58-4B5728211FED}"/>
              </a:ext>
            </a:extLst>
          </p:cNvPr>
          <p:cNvCxnSpPr>
            <a:cxnSpLocks/>
            <a:stCxn id="24" idx="0"/>
            <a:endCxn id="12" idx="2"/>
          </p:cNvCxnSpPr>
          <p:nvPr/>
        </p:nvCxnSpPr>
        <p:spPr>
          <a:xfrm flipV="1">
            <a:off x="2873267" y="2909228"/>
            <a:ext cx="730987" cy="368262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895A558E-E891-480C-984A-797C2994F467}"/>
              </a:ext>
            </a:extLst>
          </p:cNvPr>
          <p:cNvCxnSpPr>
            <a:cxnSpLocks/>
            <a:stCxn id="24" idx="1"/>
            <a:endCxn id="13" idx="0"/>
          </p:cNvCxnSpPr>
          <p:nvPr/>
        </p:nvCxnSpPr>
        <p:spPr>
          <a:xfrm>
            <a:off x="2873267" y="3817577"/>
            <a:ext cx="730987" cy="450514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chteck 23">
            <a:extLst>
              <a:ext uri="{FF2B5EF4-FFF2-40B4-BE49-F238E27FC236}">
                <a16:creationId xmlns:a16="http://schemas.microsoft.com/office/drawing/2014/main" id="{BBFA3244-43E6-4E9F-B0D9-3A309142594E}"/>
              </a:ext>
            </a:extLst>
          </p:cNvPr>
          <p:cNvSpPr/>
          <p:nvPr/>
        </p:nvSpPr>
        <p:spPr>
          <a:xfrm>
            <a:off x="1569400" y="2895600"/>
            <a:ext cx="1303867" cy="1303867"/>
          </a:xfrm>
          <a:prstGeom prst="oct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</a:t>
            </a:r>
          </a:p>
        </p:txBody>
      </p:sp>
      <p:sp>
        <p:nvSpPr>
          <p:cNvPr id="25" name="Abgerundetes Rechteck 1">
            <a:extLst>
              <a:ext uri="{FF2B5EF4-FFF2-40B4-BE49-F238E27FC236}">
                <a16:creationId xmlns:a16="http://schemas.microsoft.com/office/drawing/2014/main" id="{7A8809AC-BC7A-4FC0-8566-36763909F0DE}"/>
              </a:ext>
            </a:extLst>
          </p:cNvPr>
          <p:cNvSpPr/>
          <p:nvPr/>
        </p:nvSpPr>
        <p:spPr>
          <a:xfrm>
            <a:off x="308037" y="4268091"/>
            <a:ext cx="1226771" cy="36826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Matplotlib</a:t>
            </a:r>
            <a:endParaRPr lang="de-DE" sz="1400" dirty="0"/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EB590D6A-2C46-4232-B53F-34784B4161FB}"/>
              </a:ext>
            </a:extLst>
          </p:cNvPr>
          <p:cNvSpPr/>
          <p:nvPr/>
        </p:nvSpPr>
        <p:spPr>
          <a:xfrm>
            <a:off x="308037" y="2540967"/>
            <a:ext cx="1222417" cy="368262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NumPy</a:t>
            </a:r>
            <a:endParaRPr lang="de-DE" sz="1400" dirty="0"/>
          </a:p>
        </p:txBody>
      </p: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A91C131F-0751-4E4A-A8C9-DEDA34CA0A3D}"/>
              </a:ext>
            </a:extLst>
          </p:cNvPr>
          <p:cNvCxnSpPr>
            <a:cxnSpLocks/>
            <a:stCxn id="24" idx="5"/>
            <a:endCxn id="26" idx="2"/>
          </p:cNvCxnSpPr>
          <p:nvPr/>
        </p:nvCxnSpPr>
        <p:spPr>
          <a:xfrm rot="10800000">
            <a:off x="919246" y="2909230"/>
            <a:ext cx="650154" cy="368261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krümmt 27">
            <a:extLst>
              <a:ext uri="{FF2B5EF4-FFF2-40B4-BE49-F238E27FC236}">
                <a16:creationId xmlns:a16="http://schemas.microsoft.com/office/drawing/2014/main" id="{F18BD7FC-0D95-4FFF-8B45-F75DB6AC182D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rot="10800000" flipV="1">
            <a:off x="921424" y="3817577"/>
            <a:ext cx="647977" cy="450514"/>
          </a:xfrm>
          <a:prstGeom prst="curved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115">
            <a:extLst>
              <a:ext uri="{FF2B5EF4-FFF2-40B4-BE49-F238E27FC236}">
                <a16:creationId xmlns:a16="http://schemas.microsoft.com/office/drawing/2014/main" id="{812D17D6-F9FD-40E3-B79B-30B2E362DF94}"/>
              </a:ext>
            </a:extLst>
          </p:cNvPr>
          <p:cNvGrpSpPr/>
          <p:nvPr/>
        </p:nvGrpSpPr>
        <p:grpSpPr>
          <a:xfrm>
            <a:off x="8971778" y="1388641"/>
            <a:ext cx="3200400" cy="3756902"/>
            <a:chOff x="8305800" y="1676400"/>
            <a:chExt cx="3200400" cy="3756902"/>
          </a:xfrm>
        </p:grpSpPr>
        <p:grpSp>
          <p:nvGrpSpPr>
            <p:cNvPr id="40" name="Group 4">
              <a:extLst>
                <a:ext uri="{FF2B5EF4-FFF2-40B4-BE49-F238E27FC236}">
                  <a16:creationId xmlns:a16="http://schemas.microsoft.com/office/drawing/2014/main" id="{DC936A5E-49AE-4862-8BDB-DF792702D7BC}"/>
                </a:ext>
              </a:extLst>
            </p:cNvPr>
            <p:cNvGrpSpPr/>
            <p:nvPr/>
          </p:nvGrpSpPr>
          <p:grpSpPr>
            <a:xfrm>
              <a:off x="8305800" y="1676400"/>
              <a:ext cx="3200400" cy="3191149"/>
              <a:chOff x="2673315" y="1123234"/>
              <a:chExt cx="4460278" cy="4447387"/>
            </a:xfrm>
            <a:solidFill>
              <a:schemeClr val="accent1">
                <a:lumMod val="20000"/>
                <a:lumOff val="80000"/>
              </a:schemeClr>
            </a:solidFill>
          </p:grpSpPr>
          <p:grpSp>
            <p:nvGrpSpPr>
              <p:cNvPr id="106" name="Group 69">
                <a:extLst>
                  <a:ext uri="{FF2B5EF4-FFF2-40B4-BE49-F238E27FC236}">
                    <a16:creationId xmlns:a16="http://schemas.microsoft.com/office/drawing/2014/main" id="{FB0587A7-4F1D-4E93-8F72-E08B0CA7AFCB}"/>
                  </a:ext>
                </a:extLst>
              </p:cNvPr>
              <p:cNvGrpSpPr/>
              <p:nvPr/>
            </p:nvGrpSpPr>
            <p:grpSpPr>
              <a:xfrm>
                <a:off x="2673315" y="1123234"/>
                <a:ext cx="4460278" cy="4447387"/>
                <a:chOff x="2673315" y="1123234"/>
                <a:chExt cx="4460278" cy="4447387"/>
              </a:xfrm>
              <a:grpFill/>
            </p:grpSpPr>
            <p:sp>
              <p:nvSpPr>
                <p:cNvPr id="108" name="Freeform 144">
                  <a:extLst>
                    <a:ext uri="{FF2B5EF4-FFF2-40B4-BE49-F238E27FC236}">
                      <a16:creationId xmlns:a16="http://schemas.microsoft.com/office/drawing/2014/main" id="{77678391-650D-44CB-82D1-F8B9FFF58D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73315" y="1123234"/>
                  <a:ext cx="4305586" cy="4292695"/>
                </a:xfrm>
                <a:custGeom>
                  <a:avLst/>
                  <a:gdLst>
                    <a:gd name="T0" fmla="*/ 114 w 139"/>
                    <a:gd name="T1" fmla="*/ 25 h 139"/>
                    <a:gd name="T2" fmla="*/ 25 w 139"/>
                    <a:gd name="T3" fmla="*/ 25 h 139"/>
                    <a:gd name="T4" fmla="*/ 25 w 139"/>
                    <a:gd name="T5" fmla="*/ 115 h 139"/>
                    <a:gd name="T6" fmla="*/ 114 w 139"/>
                    <a:gd name="T7" fmla="*/ 115 h 139"/>
                    <a:gd name="T8" fmla="*/ 114 w 139"/>
                    <a:gd name="T9" fmla="*/ 25 h 139"/>
                    <a:gd name="T10" fmla="*/ 25 w 139"/>
                    <a:gd name="T11" fmla="*/ 114 h 139"/>
                    <a:gd name="T12" fmla="*/ 25 w 139"/>
                    <a:gd name="T13" fmla="*/ 26 h 139"/>
                    <a:gd name="T14" fmla="*/ 114 w 139"/>
                    <a:gd name="T15" fmla="*/ 26 h 139"/>
                    <a:gd name="T16" fmla="*/ 114 w 139"/>
                    <a:gd name="T17" fmla="*/ 114 h 139"/>
                    <a:gd name="T18" fmla="*/ 25 w 139"/>
                    <a:gd name="T19" fmla="*/ 114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139">
                      <a:moveTo>
                        <a:pt x="114" y="25"/>
                      </a:moveTo>
                      <a:cubicBezTo>
                        <a:pt x="90" y="0"/>
                        <a:pt x="49" y="0"/>
                        <a:pt x="25" y="25"/>
                      </a:cubicBezTo>
                      <a:cubicBezTo>
                        <a:pt x="0" y="50"/>
                        <a:pt x="0" y="90"/>
                        <a:pt x="25" y="115"/>
                      </a:cubicBezTo>
                      <a:cubicBezTo>
                        <a:pt x="49" y="139"/>
                        <a:pt x="90" y="139"/>
                        <a:pt x="114" y="115"/>
                      </a:cubicBezTo>
                      <a:cubicBezTo>
                        <a:pt x="139" y="90"/>
                        <a:pt x="139" y="50"/>
                        <a:pt x="114" y="25"/>
                      </a:cubicBezTo>
                      <a:moveTo>
                        <a:pt x="25" y="114"/>
                      </a:moveTo>
                      <a:cubicBezTo>
                        <a:pt x="1" y="90"/>
                        <a:pt x="1" y="50"/>
                        <a:pt x="25" y="26"/>
                      </a:cubicBezTo>
                      <a:cubicBezTo>
                        <a:pt x="50" y="1"/>
                        <a:pt x="89" y="1"/>
                        <a:pt x="114" y="26"/>
                      </a:cubicBezTo>
                      <a:cubicBezTo>
                        <a:pt x="138" y="50"/>
                        <a:pt x="138" y="90"/>
                        <a:pt x="114" y="114"/>
                      </a:cubicBezTo>
                      <a:cubicBezTo>
                        <a:pt x="89" y="138"/>
                        <a:pt x="50" y="138"/>
                        <a:pt x="25" y="11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109" name="Group 72">
                  <a:extLst>
                    <a:ext uri="{FF2B5EF4-FFF2-40B4-BE49-F238E27FC236}">
                      <a16:creationId xmlns:a16="http://schemas.microsoft.com/office/drawing/2014/main" id="{BD322F81-5B7E-4E69-B683-C13E6BFDD4FC}"/>
                    </a:ext>
                  </a:extLst>
                </p:cNvPr>
                <p:cNvGrpSpPr/>
                <p:nvPr/>
              </p:nvGrpSpPr>
              <p:grpSpPr>
                <a:xfrm>
                  <a:off x="2828007" y="1277926"/>
                  <a:ext cx="4305586" cy="4292695"/>
                  <a:chOff x="2828007" y="1277926"/>
                  <a:chExt cx="4305586" cy="4292695"/>
                </a:xfrm>
                <a:grpFill/>
              </p:grpSpPr>
              <p:sp>
                <p:nvSpPr>
                  <p:cNvPr id="110" name="Freeform 145">
                    <a:extLst>
                      <a:ext uri="{FF2B5EF4-FFF2-40B4-BE49-F238E27FC236}">
                        <a16:creationId xmlns:a16="http://schemas.microsoft.com/office/drawing/2014/main" id="{1CEBA922-4EB8-4F6F-87AF-A6C2693610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8007" y="1277926"/>
                    <a:ext cx="3312981" cy="3854402"/>
                  </a:xfrm>
                  <a:custGeom>
                    <a:avLst/>
                    <a:gdLst>
                      <a:gd name="T0" fmla="*/ 59 w 107"/>
                      <a:gd name="T1" fmla="*/ 122 h 125"/>
                      <a:gd name="T2" fmla="*/ 57 w 107"/>
                      <a:gd name="T3" fmla="*/ 122 h 125"/>
                      <a:gd name="T4" fmla="*/ 57 w 107"/>
                      <a:gd name="T5" fmla="*/ 122 h 125"/>
                      <a:gd name="T6" fmla="*/ 23 w 107"/>
                      <a:gd name="T7" fmla="*/ 106 h 125"/>
                      <a:gd name="T8" fmla="*/ 23 w 107"/>
                      <a:gd name="T9" fmla="*/ 24 h 125"/>
                      <a:gd name="T10" fmla="*/ 105 w 107"/>
                      <a:gd name="T11" fmla="*/ 24 h 125"/>
                      <a:gd name="T12" fmla="*/ 106 w 107"/>
                      <a:gd name="T13" fmla="*/ 24 h 125"/>
                      <a:gd name="T14" fmla="*/ 106 w 107"/>
                      <a:gd name="T15" fmla="*/ 25 h 125"/>
                      <a:gd name="T16" fmla="*/ 107 w 107"/>
                      <a:gd name="T17" fmla="*/ 25 h 125"/>
                      <a:gd name="T18" fmla="*/ 107 w 107"/>
                      <a:gd name="T19" fmla="*/ 24 h 125"/>
                      <a:gd name="T20" fmla="*/ 106 w 107"/>
                      <a:gd name="T21" fmla="*/ 24 h 125"/>
                      <a:gd name="T22" fmla="*/ 106 w 107"/>
                      <a:gd name="T23" fmla="*/ 23 h 125"/>
                      <a:gd name="T24" fmla="*/ 23 w 107"/>
                      <a:gd name="T25" fmla="*/ 23 h 125"/>
                      <a:gd name="T26" fmla="*/ 23 w 107"/>
                      <a:gd name="T27" fmla="*/ 107 h 125"/>
                      <a:gd name="T28" fmla="*/ 57 w 107"/>
                      <a:gd name="T29" fmla="*/ 124 h 125"/>
                      <a:gd name="T30" fmla="*/ 57 w 107"/>
                      <a:gd name="T31" fmla="*/ 124 h 125"/>
                      <a:gd name="T32" fmla="*/ 59 w 107"/>
                      <a:gd name="T33" fmla="*/ 124 h 125"/>
                      <a:gd name="T34" fmla="*/ 59 w 107"/>
                      <a:gd name="T35" fmla="*/ 122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07" h="125">
                        <a:moveTo>
                          <a:pt x="59" y="122"/>
                        </a:moveTo>
                        <a:cubicBezTo>
                          <a:pt x="59" y="121"/>
                          <a:pt x="58" y="121"/>
                          <a:pt x="57" y="122"/>
                        </a:cubicBezTo>
                        <a:cubicBezTo>
                          <a:pt x="57" y="122"/>
                          <a:pt x="57" y="122"/>
                          <a:pt x="57" y="122"/>
                        </a:cubicBezTo>
                        <a:cubicBezTo>
                          <a:pt x="45" y="121"/>
                          <a:pt x="33" y="115"/>
                          <a:pt x="23" y="106"/>
                        </a:cubicBezTo>
                        <a:cubicBezTo>
                          <a:pt x="1" y="83"/>
                          <a:pt x="1" y="47"/>
                          <a:pt x="23" y="24"/>
                        </a:cubicBezTo>
                        <a:cubicBezTo>
                          <a:pt x="46" y="1"/>
                          <a:pt x="83" y="1"/>
                          <a:pt x="105" y="24"/>
                        </a:cubicBezTo>
                        <a:cubicBezTo>
                          <a:pt x="106" y="24"/>
                          <a:pt x="106" y="24"/>
                          <a:pt x="106" y="24"/>
                        </a:cubicBezTo>
                        <a:cubicBezTo>
                          <a:pt x="106" y="25"/>
                          <a:pt x="106" y="25"/>
                          <a:pt x="106" y="25"/>
                        </a:cubicBezTo>
                        <a:cubicBezTo>
                          <a:pt x="107" y="25"/>
                          <a:pt x="107" y="25"/>
                          <a:pt x="107" y="25"/>
                        </a:cubicBezTo>
                        <a:cubicBezTo>
                          <a:pt x="107" y="24"/>
                          <a:pt x="107" y="24"/>
                          <a:pt x="107" y="24"/>
                        </a:cubicBezTo>
                        <a:cubicBezTo>
                          <a:pt x="106" y="24"/>
                          <a:pt x="106" y="24"/>
                          <a:pt x="106" y="24"/>
                        </a:cubicBezTo>
                        <a:cubicBezTo>
                          <a:pt x="106" y="23"/>
                          <a:pt x="106" y="23"/>
                          <a:pt x="106" y="23"/>
                        </a:cubicBezTo>
                        <a:cubicBezTo>
                          <a:pt x="83" y="0"/>
                          <a:pt x="46" y="0"/>
                          <a:pt x="23" y="23"/>
                        </a:cubicBezTo>
                        <a:cubicBezTo>
                          <a:pt x="0" y="46"/>
                          <a:pt x="0" y="84"/>
                          <a:pt x="23" y="107"/>
                        </a:cubicBezTo>
                        <a:cubicBezTo>
                          <a:pt x="33" y="117"/>
                          <a:pt x="44" y="122"/>
                          <a:pt x="57" y="124"/>
                        </a:cubicBezTo>
                        <a:cubicBezTo>
                          <a:pt x="57" y="124"/>
                          <a:pt x="57" y="124"/>
                          <a:pt x="57" y="124"/>
                        </a:cubicBezTo>
                        <a:cubicBezTo>
                          <a:pt x="58" y="125"/>
                          <a:pt x="59" y="125"/>
                          <a:pt x="59" y="124"/>
                        </a:cubicBezTo>
                        <a:cubicBezTo>
                          <a:pt x="60" y="124"/>
                          <a:pt x="60" y="123"/>
                          <a:pt x="59" y="1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 146">
                    <a:extLst>
                      <a:ext uri="{FF2B5EF4-FFF2-40B4-BE49-F238E27FC236}">
                        <a16:creationId xmlns:a16="http://schemas.microsoft.com/office/drawing/2014/main" id="{8946A5DA-836B-4702-9054-C9927688F2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0518" y="1677546"/>
                    <a:ext cx="3893075" cy="3893075"/>
                  </a:xfrm>
                  <a:custGeom>
                    <a:avLst/>
                    <a:gdLst>
                      <a:gd name="T0" fmla="*/ 100 w 126"/>
                      <a:gd name="T1" fmla="*/ 100 h 126"/>
                      <a:gd name="T2" fmla="*/ 99 w 126"/>
                      <a:gd name="T3" fmla="*/ 2 h 126"/>
                      <a:gd name="T4" fmla="*/ 100 w 126"/>
                      <a:gd name="T5" fmla="*/ 2 h 126"/>
                      <a:gd name="T6" fmla="*/ 96 w 126"/>
                      <a:gd name="T7" fmla="*/ 0 h 126"/>
                      <a:gd name="T8" fmla="*/ 98 w 126"/>
                      <a:gd name="T9" fmla="*/ 4 h 126"/>
                      <a:gd name="T10" fmla="*/ 98 w 126"/>
                      <a:gd name="T11" fmla="*/ 3 h 126"/>
                      <a:gd name="T12" fmla="*/ 99 w 126"/>
                      <a:gd name="T13" fmla="*/ 99 h 126"/>
                      <a:gd name="T14" fmla="*/ 3 w 126"/>
                      <a:gd name="T15" fmla="*/ 98 h 126"/>
                      <a:gd name="T16" fmla="*/ 4 w 126"/>
                      <a:gd name="T17" fmla="*/ 98 h 126"/>
                      <a:gd name="T18" fmla="*/ 0 w 126"/>
                      <a:gd name="T19" fmla="*/ 96 h 126"/>
                      <a:gd name="T20" fmla="*/ 2 w 126"/>
                      <a:gd name="T21" fmla="*/ 100 h 126"/>
                      <a:gd name="T22" fmla="*/ 2 w 126"/>
                      <a:gd name="T23" fmla="*/ 99 h 126"/>
                      <a:gd name="T24" fmla="*/ 100 w 126"/>
                      <a:gd name="T25" fmla="*/ 100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26" h="126">
                        <a:moveTo>
                          <a:pt x="100" y="100"/>
                        </a:moveTo>
                        <a:cubicBezTo>
                          <a:pt x="126" y="73"/>
                          <a:pt x="126" y="29"/>
                          <a:pt x="99" y="2"/>
                        </a:cubicBezTo>
                        <a:cubicBezTo>
                          <a:pt x="100" y="2"/>
                          <a:pt x="100" y="2"/>
                          <a:pt x="100" y="2"/>
                        </a:cubicBezTo>
                        <a:cubicBezTo>
                          <a:pt x="96" y="0"/>
                          <a:pt x="96" y="0"/>
                          <a:pt x="96" y="0"/>
                        </a:cubicBezTo>
                        <a:cubicBezTo>
                          <a:pt x="98" y="4"/>
                          <a:pt x="98" y="4"/>
                          <a:pt x="98" y="4"/>
                        </a:cubicBezTo>
                        <a:cubicBezTo>
                          <a:pt x="98" y="3"/>
                          <a:pt x="98" y="3"/>
                          <a:pt x="98" y="3"/>
                        </a:cubicBezTo>
                        <a:cubicBezTo>
                          <a:pt x="125" y="30"/>
                          <a:pt x="125" y="73"/>
                          <a:pt x="99" y="99"/>
                        </a:cubicBezTo>
                        <a:cubicBezTo>
                          <a:pt x="72" y="125"/>
                          <a:pt x="30" y="125"/>
                          <a:pt x="3" y="98"/>
                        </a:cubicBezTo>
                        <a:cubicBezTo>
                          <a:pt x="4" y="98"/>
                          <a:pt x="4" y="98"/>
                          <a:pt x="4" y="98"/>
                        </a:cubicBezTo>
                        <a:cubicBezTo>
                          <a:pt x="0" y="96"/>
                          <a:pt x="0" y="96"/>
                          <a:pt x="0" y="96"/>
                        </a:cubicBezTo>
                        <a:cubicBezTo>
                          <a:pt x="2" y="100"/>
                          <a:pt x="2" y="100"/>
                          <a:pt x="2" y="100"/>
                        </a:cubicBezTo>
                        <a:cubicBezTo>
                          <a:pt x="2" y="99"/>
                          <a:pt x="2" y="99"/>
                          <a:pt x="2" y="99"/>
                        </a:cubicBezTo>
                        <a:cubicBezTo>
                          <a:pt x="29" y="126"/>
                          <a:pt x="73" y="126"/>
                          <a:pt x="100" y="10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7" name="Oval 147">
                <a:extLst>
                  <a:ext uri="{FF2B5EF4-FFF2-40B4-BE49-F238E27FC236}">
                    <a16:creationId xmlns:a16="http://schemas.microsoft.com/office/drawing/2014/main" id="{75EA0926-F990-4979-83D6-ACEF25F40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7390" y="1613091"/>
                <a:ext cx="3338763" cy="33387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5">
              <a:extLst>
                <a:ext uri="{FF2B5EF4-FFF2-40B4-BE49-F238E27FC236}">
                  <a16:creationId xmlns:a16="http://schemas.microsoft.com/office/drawing/2014/main" id="{523FACE1-1111-4AD8-852E-47ABC73D0EF2}"/>
                </a:ext>
              </a:extLst>
            </p:cNvPr>
            <p:cNvGrpSpPr/>
            <p:nvPr/>
          </p:nvGrpSpPr>
          <p:grpSpPr>
            <a:xfrm>
              <a:off x="9110525" y="2203634"/>
              <a:ext cx="1479954" cy="2219929"/>
              <a:chOff x="3794830" y="1858020"/>
              <a:chExt cx="2062557" cy="3093834"/>
            </a:xfrm>
          </p:grpSpPr>
          <p:sp>
            <p:nvSpPr>
              <p:cNvPr id="43" name="Freeform 148">
                <a:extLst>
                  <a:ext uri="{FF2B5EF4-FFF2-40B4-BE49-F238E27FC236}">
                    <a16:creationId xmlns:a16="http://schemas.microsoft.com/office/drawing/2014/main" id="{4E5D4059-8DC4-43A7-B609-99013A2F6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529" y="4023704"/>
                <a:ext cx="64455" cy="90237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0 h 3"/>
                  <a:gd name="T6" fmla="*/ 0 w 2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2" y="1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lose/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49">
                <a:extLst>
                  <a:ext uri="{FF2B5EF4-FFF2-40B4-BE49-F238E27FC236}">
                    <a16:creationId xmlns:a16="http://schemas.microsoft.com/office/drawing/2014/main" id="{0B8D0592-258F-4B4F-A583-BF9832C7D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4023704"/>
                <a:ext cx="51564" cy="90237"/>
              </a:xfrm>
              <a:custGeom>
                <a:avLst/>
                <a:gdLst>
                  <a:gd name="T0" fmla="*/ 1 w 2"/>
                  <a:gd name="T1" fmla="*/ 3 h 3"/>
                  <a:gd name="T2" fmla="*/ 0 w 2"/>
                  <a:gd name="T3" fmla="*/ 0 h 3"/>
                  <a:gd name="T4" fmla="*/ 2 w 2"/>
                  <a:gd name="T5" fmla="*/ 0 h 3"/>
                  <a:gd name="T6" fmla="*/ 2 w 2"/>
                  <a:gd name="T7" fmla="*/ 3 h 3"/>
                  <a:gd name="T8" fmla="*/ 1 w 2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0" y="1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50">
                <a:extLst>
                  <a:ext uri="{FF2B5EF4-FFF2-40B4-BE49-F238E27FC236}">
                    <a16:creationId xmlns:a16="http://schemas.microsoft.com/office/drawing/2014/main" id="{BB963528-1EC6-4CA9-9521-2356E54CC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3894794"/>
                <a:ext cx="1173079" cy="219147"/>
              </a:xfrm>
              <a:custGeom>
                <a:avLst/>
                <a:gdLst>
                  <a:gd name="T0" fmla="*/ 0 w 38"/>
                  <a:gd name="T1" fmla="*/ 0 h 7"/>
                  <a:gd name="T2" fmla="*/ 0 w 38"/>
                  <a:gd name="T3" fmla="*/ 4 h 7"/>
                  <a:gd name="T4" fmla="*/ 19 w 38"/>
                  <a:gd name="T5" fmla="*/ 7 h 7"/>
                  <a:gd name="T6" fmla="*/ 38 w 38"/>
                  <a:gd name="T7" fmla="*/ 4 h 7"/>
                  <a:gd name="T8" fmla="*/ 38 w 38"/>
                  <a:gd name="T9" fmla="*/ 0 h 7"/>
                  <a:gd name="T10" fmla="*/ 0 w 38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8" y="7"/>
                      <a:pt x="19" y="7"/>
                    </a:cubicBezTo>
                    <a:cubicBezTo>
                      <a:pt x="30" y="7"/>
                      <a:pt x="38" y="6"/>
                      <a:pt x="38" y="4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51">
                <a:extLst>
                  <a:ext uri="{FF2B5EF4-FFF2-40B4-BE49-F238E27FC236}">
                    <a16:creationId xmlns:a16="http://schemas.microsoft.com/office/drawing/2014/main" id="{27AA5A3E-A578-4C5B-8CC3-6FA9BAD52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3804557"/>
                <a:ext cx="1173079" cy="219147"/>
              </a:xfrm>
              <a:custGeom>
                <a:avLst/>
                <a:gdLst>
                  <a:gd name="T0" fmla="*/ 38 w 38"/>
                  <a:gd name="T1" fmla="*/ 3 h 7"/>
                  <a:gd name="T2" fmla="*/ 19 w 38"/>
                  <a:gd name="T3" fmla="*/ 7 h 7"/>
                  <a:gd name="T4" fmla="*/ 0 w 38"/>
                  <a:gd name="T5" fmla="*/ 3 h 7"/>
                  <a:gd name="T6" fmla="*/ 19 w 38"/>
                  <a:gd name="T7" fmla="*/ 0 h 7"/>
                  <a:gd name="T8" fmla="*/ 38 w 3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">
                    <a:moveTo>
                      <a:pt x="38" y="3"/>
                    </a:moveTo>
                    <a:cubicBezTo>
                      <a:pt x="38" y="5"/>
                      <a:pt x="30" y="7"/>
                      <a:pt x="19" y="7"/>
                    </a:cubicBezTo>
                    <a:cubicBezTo>
                      <a:pt x="8" y="7"/>
                      <a:pt x="0" y="5"/>
                      <a:pt x="0" y="3"/>
                    </a:cubicBezTo>
                    <a:cubicBezTo>
                      <a:pt x="0" y="1"/>
                      <a:pt x="8" y="0"/>
                      <a:pt x="19" y="0"/>
                    </a:cubicBezTo>
                    <a:cubicBezTo>
                      <a:pt x="30" y="0"/>
                      <a:pt x="38" y="2"/>
                      <a:pt x="38" y="3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2">
                <a:extLst>
                  <a:ext uri="{FF2B5EF4-FFF2-40B4-BE49-F238E27FC236}">
                    <a16:creationId xmlns:a16="http://schemas.microsoft.com/office/drawing/2014/main" id="{A1C5C0CC-6332-43FE-8287-5D14E9E8A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905" y="3804557"/>
                <a:ext cx="1173079" cy="219147"/>
              </a:xfrm>
              <a:custGeom>
                <a:avLst/>
                <a:gdLst>
                  <a:gd name="T0" fmla="*/ 38 w 38"/>
                  <a:gd name="T1" fmla="*/ 3 h 7"/>
                  <a:gd name="T2" fmla="*/ 19 w 38"/>
                  <a:gd name="T3" fmla="*/ 7 h 7"/>
                  <a:gd name="T4" fmla="*/ 0 w 38"/>
                  <a:gd name="T5" fmla="*/ 3 h 7"/>
                  <a:gd name="T6" fmla="*/ 19 w 38"/>
                  <a:gd name="T7" fmla="*/ 0 h 7"/>
                  <a:gd name="T8" fmla="*/ 38 w 38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7">
                    <a:moveTo>
                      <a:pt x="38" y="3"/>
                    </a:moveTo>
                    <a:cubicBezTo>
                      <a:pt x="38" y="5"/>
                      <a:pt x="30" y="7"/>
                      <a:pt x="19" y="7"/>
                    </a:cubicBezTo>
                    <a:cubicBezTo>
                      <a:pt x="8" y="7"/>
                      <a:pt x="0" y="5"/>
                      <a:pt x="0" y="3"/>
                    </a:cubicBezTo>
                    <a:cubicBezTo>
                      <a:pt x="0" y="1"/>
                      <a:pt x="8" y="0"/>
                      <a:pt x="19" y="0"/>
                    </a:cubicBezTo>
                    <a:cubicBezTo>
                      <a:pt x="30" y="0"/>
                      <a:pt x="38" y="2"/>
                      <a:pt x="38" y="3"/>
                    </a:cubicBez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Oval 153">
                <a:extLst>
                  <a:ext uri="{FF2B5EF4-FFF2-40B4-BE49-F238E27FC236}">
                    <a16:creationId xmlns:a16="http://schemas.microsoft.com/office/drawing/2014/main" id="{742EAC99-E837-4F4B-A1E8-5117D604F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3834" y="3869012"/>
                <a:ext cx="683222" cy="90237"/>
              </a:xfrm>
              <a:prstGeom prst="ellipse">
                <a:avLst/>
              </a:pr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154">
                <a:extLst>
                  <a:ext uri="{FF2B5EF4-FFF2-40B4-BE49-F238E27FC236}">
                    <a16:creationId xmlns:a16="http://schemas.microsoft.com/office/drawing/2014/main" id="{928B209C-B721-4DD9-A1C8-EA40A3B7E7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544" y="3469392"/>
                <a:ext cx="128910" cy="425402"/>
              </a:xfrm>
              <a:prstGeom prst="rect">
                <a:avLst/>
              </a:pr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155">
                <a:extLst>
                  <a:ext uri="{FF2B5EF4-FFF2-40B4-BE49-F238E27FC236}">
                    <a16:creationId xmlns:a16="http://schemas.microsoft.com/office/drawing/2014/main" id="{25E804F6-7C4F-4F81-BF69-305AC6783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4544" y="3469392"/>
                <a:ext cx="128910" cy="425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56">
                <a:extLst>
                  <a:ext uri="{FF2B5EF4-FFF2-40B4-BE49-F238E27FC236}">
                    <a16:creationId xmlns:a16="http://schemas.microsoft.com/office/drawing/2014/main" id="{F6D4EF02-C989-4563-AF5D-6EAD2662F1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58146" y="2515459"/>
                <a:ext cx="580094" cy="709004"/>
              </a:xfrm>
              <a:custGeom>
                <a:avLst/>
                <a:gdLst>
                  <a:gd name="T0" fmla="*/ 5 w 19"/>
                  <a:gd name="T1" fmla="*/ 23 h 23"/>
                  <a:gd name="T2" fmla="*/ 0 w 19"/>
                  <a:gd name="T3" fmla="*/ 19 h 23"/>
                  <a:gd name="T4" fmla="*/ 0 w 19"/>
                  <a:gd name="T5" fmla="*/ 19 h 23"/>
                  <a:gd name="T6" fmla="*/ 7 w 19"/>
                  <a:gd name="T7" fmla="*/ 0 h 23"/>
                  <a:gd name="T8" fmla="*/ 7 w 19"/>
                  <a:gd name="T9" fmla="*/ 0 h 23"/>
                  <a:gd name="T10" fmla="*/ 11 w 19"/>
                  <a:gd name="T11" fmla="*/ 0 h 23"/>
                  <a:gd name="T12" fmla="*/ 17 w 19"/>
                  <a:gd name="T13" fmla="*/ 3 h 23"/>
                  <a:gd name="T14" fmla="*/ 15 w 19"/>
                  <a:gd name="T15" fmla="*/ 14 h 23"/>
                  <a:gd name="T16" fmla="*/ 5 w 19"/>
                  <a:gd name="T17" fmla="*/ 23 h 23"/>
                  <a:gd name="T18" fmla="*/ 2 w 19"/>
                  <a:gd name="T19" fmla="*/ 19 h 23"/>
                  <a:gd name="T20" fmla="*/ 5 w 19"/>
                  <a:gd name="T21" fmla="*/ 22 h 23"/>
                  <a:gd name="T22" fmla="*/ 14 w 19"/>
                  <a:gd name="T23" fmla="*/ 13 h 23"/>
                  <a:gd name="T24" fmla="*/ 16 w 19"/>
                  <a:gd name="T25" fmla="*/ 3 h 23"/>
                  <a:gd name="T26" fmla="*/ 11 w 19"/>
                  <a:gd name="T27" fmla="*/ 1 h 23"/>
                  <a:gd name="T28" fmla="*/ 8 w 19"/>
                  <a:gd name="T29" fmla="*/ 2 h 23"/>
                  <a:gd name="T30" fmla="*/ 2 w 19"/>
                  <a:gd name="T31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9" h="23">
                    <a:moveTo>
                      <a:pt x="5" y="23"/>
                    </a:moveTo>
                    <a:cubicBezTo>
                      <a:pt x="2" y="23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9" y="0"/>
                      <a:pt x="11" y="0"/>
                    </a:cubicBezTo>
                    <a:cubicBezTo>
                      <a:pt x="14" y="0"/>
                      <a:pt x="16" y="1"/>
                      <a:pt x="17" y="3"/>
                    </a:cubicBezTo>
                    <a:cubicBezTo>
                      <a:pt x="19" y="5"/>
                      <a:pt x="18" y="9"/>
                      <a:pt x="15" y="14"/>
                    </a:cubicBezTo>
                    <a:cubicBezTo>
                      <a:pt x="11" y="20"/>
                      <a:pt x="8" y="23"/>
                      <a:pt x="5" y="23"/>
                    </a:cubicBezTo>
                    <a:close/>
                    <a:moveTo>
                      <a:pt x="2" y="19"/>
                    </a:moveTo>
                    <a:cubicBezTo>
                      <a:pt x="2" y="20"/>
                      <a:pt x="3" y="22"/>
                      <a:pt x="5" y="22"/>
                    </a:cubicBezTo>
                    <a:cubicBezTo>
                      <a:pt x="6" y="22"/>
                      <a:pt x="9" y="20"/>
                      <a:pt x="14" y="13"/>
                    </a:cubicBezTo>
                    <a:cubicBezTo>
                      <a:pt x="16" y="9"/>
                      <a:pt x="17" y="5"/>
                      <a:pt x="16" y="3"/>
                    </a:cubicBezTo>
                    <a:cubicBezTo>
                      <a:pt x="15" y="2"/>
                      <a:pt x="13" y="1"/>
                      <a:pt x="11" y="1"/>
                    </a:cubicBezTo>
                    <a:cubicBezTo>
                      <a:pt x="10" y="1"/>
                      <a:pt x="9" y="2"/>
                      <a:pt x="8" y="2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57">
                <a:extLst>
                  <a:ext uri="{FF2B5EF4-FFF2-40B4-BE49-F238E27FC236}">
                    <a16:creationId xmlns:a16="http://schemas.microsoft.com/office/drawing/2014/main" id="{873118F1-8EA3-4212-80A5-97A92A984B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9759" y="2515459"/>
                <a:ext cx="554312" cy="709004"/>
              </a:xfrm>
              <a:custGeom>
                <a:avLst/>
                <a:gdLst>
                  <a:gd name="T0" fmla="*/ 4 w 18"/>
                  <a:gd name="T1" fmla="*/ 14 h 23"/>
                  <a:gd name="T2" fmla="*/ 1 w 18"/>
                  <a:gd name="T3" fmla="*/ 3 h 23"/>
                  <a:gd name="T4" fmla="*/ 8 w 18"/>
                  <a:gd name="T5" fmla="*/ 0 h 23"/>
                  <a:gd name="T6" fmla="*/ 11 w 18"/>
                  <a:gd name="T7" fmla="*/ 0 h 23"/>
                  <a:gd name="T8" fmla="*/ 12 w 18"/>
                  <a:gd name="T9" fmla="*/ 0 h 23"/>
                  <a:gd name="T10" fmla="*/ 18 w 18"/>
                  <a:gd name="T11" fmla="*/ 19 h 23"/>
                  <a:gd name="T12" fmla="*/ 18 w 18"/>
                  <a:gd name="T13" fmla="*/ 19 h 23"/>
                  <a:gd name="T14" fmla="*/ 14 w 18"/>
                  <a:gd name="T15" fmla="*/ 23 h 23"/>
                  <a:gd name="T16" fmla="*/ 4 w 18"/>
                  <a:gd name="T17" fmla="*/ 14 h 23"/>
                  <a:gd name="T18" fmla="*/ 11 w 18"/>
                  <a:gd name="T19" fmla="*/ 2 h 23"/>
                  <a:gd name="T20" fmla="*/ 8 w 18"/>
                  <a:gd name="T21" fmla="*/ 1 h 23"/>
                  <a:gd name="T22" fmla="*/ 2 w 18"/>
                  <a:gd name="T23" fmla="*/ 3 h 23"/>
                  <a:gd name="T24" fmla="*/ 5 w 18"/>
                  <a:gd name="T25" fmla="*/ 13 h 23"/>
                  <a:gd name="T26" fmla="*/ 14 w 18"/>
                  <a:gd name="T27" fmla="*/ 22 h 23"/>
                  <a:gd name="T28" fmla="*/ 17 w 18"/>
                  <a:gd name="T29" fmla="*/ 19 h 23"/>
                  <a:gd name="T30" fmla="*/ 11 w 18"/>
                  <a:gd name="T31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" h="23">
                    <a:moveTo>
                      <a:pt x="4" y="14"/>
                    </a:moveTo>
                    <a:cubicBezTo>
                      <a:pt x="1" y="9"/>
                      <a:pt x="0" y="5"/>
                      <a:pt x="1" y="3"/>
                    </a:cubicBezTo>
                    <a:cubicBezTo>
                      <a:pt x="2" y="1"/>
                      <a:pt x="4" y="0"/>
                      <a:pt x="8" y="0"/>
                    </a:cubicBezTo>
                    <a:cubicBezTo>
                      <a:pt x="10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23"/>
                      <a:pt x="14" y="23"/>
                    </a:cubicBezTo>
                    <a:cubicBezTo>
                      <a:pt x="11" y="23"/>
                      <a:pt x="8" y="20"/>
                      <a:pt x="4" y="14"/>
                    </a:cubicBezTo>
                    <a:moveTo>
                      <a:pt x="11" y="2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3" y="2"/>
                      <a:pt x="2" y="3"/>
                    </a:cubicBezTo>
                    <a:cubicBezTo>
                      <a:pt x="1" y="5"/>
                      <a:pt x="2" y="9"/>
                      <a:pt x="5" y="13"/>
                    </a:cubicBezTo>
                    <a:cubicBezTo>
                      <a:pt x="10" y="20"/>
                      <a:pt x="12" y="22"/>
                      <a:pt x="14" y="22"/>
                    </a:cubicBezTo>
                    <a:cubicBezTo>
                      <a:pt x="16" y="22"/>
                      <a:pt x="17" y="20"/>
                      <a:pt x="17" y="19"/>
                    </a:cubicBezTo>
                    <a:cubicBezTo>
                      <a:pt x="11" y="2"/>
                      <a:pt x="11" y="2"/>
                      <a:pt x="11" y="2"/>
                    </a:cubicBezTo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58">
                <a:extLst>
                  <a:ext uri="{FF2B5EF4-FFF2-40B4-BE49-F238E27FC236}">
                    <a16:creationId xmlns:a16="http://schemas.microsoft.com/office/drawing/2014/main" id="{F681E7AA-6944-4EF3-8419-EC9D7EF1A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992605" cy="1057060"/>
              </a:xfrm>
              <a:custGeom>
                <a:avLst/>
                <a:gdLst>
                  <a:gd name="T0" fmla="*/ 0 w 32"/>
                  <a:gd name="T1" fmla="*/ 0 h 34"/>
                  <a:gd name="T2" fmla="*/ 0 w 32"/>
                  <a:gd name="T3" fmla="*/ 18 h 34"/>
                  <a:gd name="T4" fmla="*/ 16 w 32"/>
                  <a:gd name="T5" fmla="*/ 34 h 34"/>
                  <a:gd name="T6" fmla="*/ 32 w 32"/>
                  <a:gd name="T7" fmla="*/ 18 h 34"/>
                  <a:gd name="T8" fmla="*/ 32 w 32"/>
                  <a:gd name="T9" fmla="*/ 0 h 34"/>
                  <a:gd name="T10" fmla="*/ 0 w 32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4">
                    <a:moveTo>
                      <a:pt x="0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7"/>
                      <a:pt x="7" y="34"/>
                      <a:pt x="16" y="34"/>
                    </a:cubicBezTo>
                    <a:cubicBezTo>
                      <a:pt x="25" y="34"/>
                      <a:pt x="32" y="27"/>
                      <a:pt x="32" y="18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59">
                <a:extLst>
                  <a:ext uri="{FF2B5EF4-FFF2-40B4-BE49-F238E27FC236}">
                    <a16:creationId xmlns:a16="http://schemas.microsoft.com/office/drawing/2014/main" id="{F9768969-275F-4B4E-BFB2-7BAC610ED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90237" cy="103128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0 w 7"/>
                  <a:gd name="T7" fmla="*/ 0 h 8"/>
                  <a:gd name="T8" fmla="*/ 7 w 7"/>
                  <a:gd name="T9" fmla="*/ 0 h 8"/>
                  <a:gd name="T10" fmla="*/ 7 w 7"/>
                  <a:gd name="T11" fmla="*/ 0 h 8"/>
                  <a:gd name="T12" fmla="*/ 0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8B0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60">
                <a:extLst>
                  <a:ext uri="{FF2B5EF4-FFF2-40B4-BE49-F238E27FC236}">
                    <a16:creationId xmlns:a16="http://schemas.microsoft.com/office/drawing/2014/main" id="{A9F2B881-8DAB-4E90-B164-46F29F3F9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90237" cy="103128"/>
              </a:xfrm>
              <a:custGeom>
                <a:avLst/>
                <a:gdLst>
                  <a:gd name="T0" fmla="*/ 0 w 7"/>
                  <a:gd name="T1" fmla="*/ 0 h 8"/>
                  <a:gd name="T2" fmla="*/ 0 w 7"/>
                  <a:gd name="T3" fmla="*/ 8 h 8"/>
                  <a:gd name="T4" fmla="*/ 0 w 7"/>
                  <a:gd name="T5" fmla="*/ 8 h 8"/>
                  <a:gd name="T6" fmla="*/ 0 w 7"/>
                  <a:gd name="T7" fmla="*/ 0 h 8"/>
                  <a:gd name="T8" fmla="*/ 7 w 7"/>
                  <a:gd name="T9" fmla="*/ 0 h 8"/>
                  <a:gd name="T10" fmla="*/ 7 w 7"/>
                  <a:gd name="T11" fmla="*/ 0 h 8"/>
                  <a:gd name="T12" fmla="*/ 0 w 7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8">
                    <a:moveTo>
                      <a:pt x="0" y="0"/>
                    </a:move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61">
                <a:extLst>
                  <a:ext uri="{FF2B5EF4-FFF2-40B4-BE49-F238E27FC236}">
                    <a16:creationId xmlns:a16="http://schemas.microsoft.com/office/drawing/2014/main" id="{8C29F353-21A1-49F3-A656-A094C5CCCD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8999" y="3469392"/>
                <a:ext cx="38673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0 w 1"/>
                  <a:gd name="T6" fmla="*/ 0 w 1"/>
                  <a:gd name="T7" fmla="*/ 0 w 1"/>
                  <a:gd name="T8" fmla="*/ 1 w 1"/>
                  <a:gd name="T9" fmla="*/ 0 w 1"/>
                  <a:gd name="T10" fmla="*/ 1 w 1"/>
                  <a:gd name="T11" fmla="*/ 1 w 1"/>
                  <a:gd name="T12" fmla="*/ 1 w 1"/>
                  <a:gd name="T13" fmla="*/ 1 w 1"/>
                  <a:gd name="T14" fmla="*/ 1 w 1"/>
                  <a:gd name="T15" fmla="*/ 1 w 1"/>
                  <a:gd name="T16" fmla="*/ 1 w 1"/>
                  <a:gd name="T17" fmla="*/ 1 w 1"/>
                  <a:gd name="T18" fmla="*/ 1 w 1"/>
                  <a:gd name="T19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8A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62">
                <a:extLst>
                  <a:ext uri="{FF2B5EF4-FFF2-40B4-BE49-F238E27FC236}">
                    <a16:creationId xmlns:a16="http://schemas.microsoft.com/office/drawing/2014/main" id="{BF29DDD4-A24F-4229-8631-D1F516FF2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142" y="2412332"/>
                <a:ext cx="734786" cy="1057060"/>
              </a:xfrm>
              <a:custGeom>
                <a:avLst/>
                <a:gdLst>
                  <a:gd name="T0" fmla="*/ 0 w 24"/>
                  <a:gd name="T1" fmla="*/ 0 h 34"/>
                  <a:gd name="T2" fmla="*/ 0 w 24"/>
                  <a:gd name="T3" fmla="*/ 3 h 34"/>
                  <a:gd name="T4" fmla="*/ 0 w 24"/>
                  <a:gd name="T5" fmla="*/ 4 h 34"/>
                  <a:gd name="T6" fmla="*/ 0 w 24"/>
                  <a:gd name="T7" fmla="*/ 18 h 34"/>
                  <a:gd name="T8" fmla="*/ 16 w 24"/>
                  <a:gd name="T9" fmla="*/ 34 h 34"/>
                  <a:gd name="T10" fmla="*/ 16 w 24"/>
                  <a:gd name="T11" fmla="*/ 34 h 34"/>
                  <a:gd name="T12" fmla="*/ 16 w 24"/>
                  <a:gd name="T13" fmla="*/ 34 h 34"/>
                  <a:gd name="T14" fmla="*/ 16 w 24"/>
                  <a:gd name="T15" fmla="*/ 34 h 34"/>
                  <a:gd name="T16" fmla="*/ 16 w 24"/>
                  <a:gd name="T17" fmla="*/ 34 h 34"/>
                  <a:gd name="T18" fmla="*/ 16 w 24"/>
                  <a:gd name="T19" fmla="*/ 34 h 34"/>
                  <a:gd name="T20" fmla="*/ 16 w 24"/>
                  <a:gd name="T21" fmla="*/ 34 h 34"/>
                  <a:gd name="T22" fmla="*/ 17 w 24"/>
                  <a:gd name="T23" fmla="*/ 34 h 34"/>
                  <a:gd name="T24" fmla="*/ 17 w 24"/>
                  <a:gd name="T25" fmla="*/ 34 h 34"/>
                  <a:gd name="T26" fmla="*/ 17 w 24"/>
                  <a:gd name="T27" fmla="*/ 34 h 34"/>
                  <a:gd name="T28" fmla="*/ 17 w 24"/>
                  <a:gd name="T29" fmla="*/ 34 h 34"/>
                  <a:gd name="T30" fmla="*/ 17 w 24"/>
                  <a:gd name="T31" fmla="*/ 34 h 34"/>
                  <a:gd name="T32" fmla="*/ 17 w 24"/>
                  <a:gd name="T33" fmla="*/ 34 h 34"/>
                  <a:gd name="T34" fmla="*/ 17 w 24"/>
                  <a:gd name="T35" fmla="*/ 34 h 34"/>
                  <a:gd name="T36" fmla="*/ 24 w 24"/>
                  <a:gd name="T37" fmla="*/ 32 h 34"/>
                  <a:gd name="T38" fmla="*/ 19 w 24"/>
                  <a:gd name="T39" fmla="*/ 33 h 34"/>
                  <a:gd name="T40" fmla="*/ 19 w 24"/>
                  <a:gd name="T41" fmla="*/ 33 h 34"/>
                  <a:gd name="T42" fmla="*/ 3 w 24"/>
                  <a:gd name="T43" fmla="*/ 17 h 34"/>
                  <a:gd name="T44" fmla="*/ 3 w 24"/>
                  <a:gd name="T45" fmla="*/ 0 h 34"/>
                  <a:gd name="T46" fmla="*/ 0 w 24"/>
                  <a:gd name="T4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" h="34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7"/>
                      <a:pt x="7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20" y="34"/>
                      <a:pt x="22" y="33"/>
                      <a:pt x="24" y="32"/>
                    </a:cubicBezTo>
                    <a:cubicBezTo>
                      <a:pt x="22" y="33"/>
                      <a:pt x="20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0" y="33"/>
                      <a:pt x="3" y="26"/>
                      <a:pt x="3" y="1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8A1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Oval 163">
                <a:extLst>
                  <a:ext uri="{FF2B5EF4-FFF2-40B4-BE49-F238E27FC236}">
                    <a16:creationId xmlns:a16="http://schemas.microsoft.com/office/drawing/2014/main" id="{BBB84DEA-DCA6-489F-ABDA-202AF4133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142" y="2360768"/>
                <a:ext cx="992605" cy="116019"/>
              </a:xfrm>
              <a:prstGeom prst="ellipse">
                <a:avLst/>
              </a:prstGeom>
              <a:solidFill>
                <a:srgbClr val="F69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Oval 164">
                <a:extLst>
                  <a:ext uri="{FF2B5EF4-FFF2-40B4-BE49-F238E27FC236}">
                    <a16:creationId xmlns:a16="http://schemas.microsoft.com/office/drawing/2014/main" id="{D63A858A-CFF5-4EED-96C7-81903EB9F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142" y="2360768"/>
                <a:ext cx="953932" cy="116019"/>
              </a:xfrm>
              <a:prstGeom prst="ellipse">
                <a:avLst/>
              </a:pr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65">
                <a:extLst>
                  <a:ext uri="{FF2B5EF4-FFF2-40B4-BE49-F238E27FC236}">
                    <a16:creationId xmlns:a16="http://schemas.microsoft.com/office/drawing/2014/main" id="{E6FB3573-57E2-4896-9D0D-B03660B7B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3894794"/>
                <a:ext cx="128910" cy="373838"/>
              </a:xfrm>
              <a:custGeom>
                <a:avLst/>
                <a:gdLst>
                  <a:gd name="T0" fmla="*/ 0 w 4"/>
                  <a:gd name="T1" fmla="*/ 12 h 12"/>
                  <a:gd name="T2" fmla="*/ 4 w 4"/>
                  <a:gd name="T3" fmla="*/ 12 h 12"/>
                  <a:gd name="T4" fmla="*/ 4 w 4"/>
                  <a:gd name="T5" fmla="*/ 1 h 12"/>
                  <a:gd name="T6" fmla="*/ 2 w 4"/>
                  <a:gd name="T7" fmla="*/ 0 h 12"/>
                  <a:gd name="T8" fmla="*/ 2 w 4"/>
                  <a:gd name="T9" fmla="*/ 0 h 12"/>
                  <a:gd name="T10" fmla="*/ 0 w 4"/>
                  <a:gd name="T11" fmla="*/ 1 h 12"/>
                  <a:gd name="T12" fmla="*/ 0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0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2"/>
                      <a:pt x="0" y="12"/>
                      <a:pt x="0" y="12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66">
                <a:extLst>
                  <a:ext uri="{FF2B5EF4-FFF2-40B4-BE49-F238E27FC236}">
                    <a16:creationId xmlns:a16="http://schemas.microsoft.com/office/drawing/2014/main" id="{8A2B3EE0-703B-4803-A4EE-6E8035AEB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616" y="3894794"/>
                <a:ext cx="90237" cy="348056"/>
              </a:xfrm>
              <a:custGeom>
                <a:avLst/>
                <a:gdLst>
                  <a:gd name="T0" fmla="*/ 1 w 3"/>
                  <a:gd name="T1" fmla="*/ 11 h 11"/>
                  <a:gd name="T2" fmla="*/ 2 w 3"/>
                  <a:gd name="T3" fmla="*/ 11 h 11"/>
                  <a:gd name="T4" fmla="*/ 3 w 3"/>
                  <a:gd name="T5" fmla="*/ 10 h 11"/>
                  <a:gd name="T6" fmla="*/ 3 w 3"/>
                  <a:gd name="T7" fmla="*/ 1 h 11"/>
                  <a:gd name="T8" fmla="*/ 2 w 3"/>
                  <a:gd name="T9" fmla="*/ 0 h 11"/>
                  <a:gd name="T10" fmla="*/ 1 w 3"/>
                  <a:gd name="T11" fmla="*/ 0 h 11"/>
                  <a:gd name="T12" fmla="*/ 0 w 3"/>
                  <a:gd name="T13" fmla="*/ 1 h 11"/>
                  <a:gd name="T14" fmla="*/ 0 w 3"/>
                  <a:gd name="T15" fmla="*/ 10 h 11"/>
                  <a:gd name="T16" fmla="*/ 1 w 3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1">
                    <a:moveTo>
                      <a:pt x="1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1" y="11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67">
                <a:extLst>
                  <a:ext uri="{FF2B5EF4-FFF2-40B4-BE49-F238E27FC236}">
                    <a16:creationId xmlns:a16="http://schemas.microsoft.com/office/drawing/2014/main" id="{102CA5A0-5730-4D83-B38D-EB3EA725F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3597" y="3869012"/>
                <a:ext cx="116019" cy="399620"/>
              </a:xfrm>
              <a:custGeom>
                <a:avLst/>
                <a:gdLst>
                  <a:gd name="T0" fmla="*/ 2 w 4"/>
                  <a:gd name="T1" fmla="*/ 13 h 13"/>
                  <a:gd name="T2" fmla="*/ 2 w 4"/>
                  <a:gd name="T3" fmla="*/ 13 h 13"/>
                  <a:gd name="T4" fmla="*/ 4 w 4"/>
                  <a:gd name="T5" fmla="*/ 11 h 13"/>
                  <a:gd name="T6" fmla="*/ 4 w 4"/>
                  <a:gd name="T7" fmla="*/ 2 h 13"/>
                  <a:gd name="T8" fmla="*/ 2 w 4"/>
                  <a:gd name="T9" fmla="*/ 0 h 13"/>
                  <a:gd name="T10" fmla="*/ 2 w 4"/>
                  <a:gd name="T11" fmla="*/ 0 h 13"/>
                  <a:gd name="T12" fmla="*/ 0 w 4"/>
                  <a:gd name="T13" fmla="*/ 2 h 13"/>
                  <a:gd name="T14" fmla="*/ 0 w 4"/>
                  <a:gd name="T15" fmla="*/ 11 h 13"/>
                  <a:gd name="T16" fmla="*/ 2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4" y="12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68">
                <a:extLst>
                  <a:ext uri="{FF2B5EF4-FFF2-40B4-BE49-F238E27FC236}">
                    <a16:creationId xmlns:a16="http://schemas.microsoft.com/office/drawing/2014/main" id="{886BF4E5-B607-450E-BCDF-E9DD02804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687" y="3869012"/>
                <a:ext cx="128910" cy="399620"/>
              </a:xfrm>
              <a:custGeom>
                <a:avLst/>
                <a:gdLst>
                  <a:gd name="T0" fmla="*/ 2 w 4"/>
                  <a:gd name="T1" fmla="*/ 13 h 13"/>
                  <a:gd name="T2" fmla="*/ 3 w 4"/>
                  <a:gd name="T3" fmla="*/ 13 h 13"/>
                  <a:gd name="T4" fmla="*/ 4 w 4"/>
                  <a:gd name="T5" fmla="*/ 11 h 13"/>
                  <a:gd name="T6" fmla="*/ 4 w 4"/>
                  <a:gd name="T7" fmla="*/ 2 h 13"/>
                  <a:gd name="T8" fmla="*/ 3 w 4"/>
                  <a:gd name="T9" fmla="*/ 0 h 13"/>
                  <a:gd name="T10" fmla="*/ 2 w 4"/>
                  <a:gd name="T11" fmla="*/ 0 h 13"/>
                  <a:gd name="T12" fmla="*/ 0 w 4"/>
                  <a:gd name="T13" fmla="*/ 2 h 13"/>
                  <a:gd name="T14" fmla="*/ 0 w 4"/>
                  <a:gd name="T15" fmla="*/ 11 h 13"/>
                  <a:gd name="T16" fmla="*/ 2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cubicBezTo>
                      <a:pt x="3" y="13"/>
                      <a:pt x="3" y="13"/>
                      <a:pt x="3" y="13"/>
                    </a:cubicBezTo>
                    <a:cubicBezTo>
                      <a:pt x="4" y="13"/>
                      <a:pt x="4" y="12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69">
                <a:extLst>
                  <a:ext uri="{FF2B5EF4-FFF2-40B4-BE49-F238E27FC236}">
                    <a16:creationId xmlns:a16="http://schemas.microsoft.com/office/drawing/2014/main" id="{6B97BC17-2EC9-4379-84A2-2031BF5D2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4687" y="4178395"/>
                <a:ext cx="464075" cy="25782"/>
              </a:xfrm>
              <a:custGeom>
                <a:avLst/>
                <a:gdLst>
                  <a:gd name="T0" fmla="*/ 36 w 36"/>
                  <a:gd name="T1" fmla="*/ 2 h 2"/>
                  <a:gd name="T2" fmla="*/ 36 w 36"/>
                  <a:gd name="T3" fmla="*/ 2 h 2"/>
                  <a:gd name="T4" fmla="*/ 36 w 36"/>
                  <a:gd name="T5" fmla="*/ 2 h 2"/>
                  <a:gd name="T6" fmla="*/ 36 w 36"/>
                  <a:gd name="T7" fmla="*/ 2 h 2"/>
                  <a:gd name="T8" fmla="*/ 0 w 36"/>
                  <a:gd name="T9" fmla="*/ 0 h 2"/>
                  <a:gd name="T10" fmla="*/ 0 w 36"/>
                  <a:gd name="T11" fmla="*/ 2 h 2"/>
                  <a:gd name="T12" fmla="*/ 0 w 36"/>
                  <a:gd name="T13" fmla="*/ 2 h 2"/>
                  <a:gd name="T14" fmla="*/ 0 w 36"/>
                  <a:gd name="T15" fmla="*/ 0 h 2"/>
                  <a:gd name="T16" fmla="*/ 0 w 36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">
                    <a:moveTo>
                      <a:pt x="36" y="2"/>
                    </a:move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close/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B9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70">
                <a:extLst>
                  <a:ext uri="{FF2B5EF4-FFF2-40B4-BE49-F238E27FC236}">
                    <a16:creationId xmlns:a16="http://schemas.microsoft.com/office/drawing/2014/main" id="{32E002F3-CA71-4A47-B6D2-5CDC26FCB1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84687" y="4178395"/>
                <a:ext cx="464075" cy="25782"/>
              </a:xfrm>
              <a:custGeom>
                <a:avLst/>
                <a:gdLst>
                  <a:gd name="T0" fmla="*/ 36 w 36"/>
                  <a:gd name="T1" fmla="*/ 2 h 2"/>
                  <a:gd name="T2" fmla="*/ 36 w 36"/>
                  <a:gd name="T3" fmla="*/ 2 h 2"/>
                  <a:gd name="T4" fmla="*/ 36 w 36"/>
                  <a:gd name="T5" fmla="*/ 2 h 2"/>
                  <a:gd name="T6" fmla="*/ 36 w 36"/>
                  <a:gd name="T7" fmla="*/ 2 h 2"/>
                  <a:gd name="T8" fmla="*/ 0 w 36"/>
                  <a:gd name="T9" fmla="*/ 0 h 2"/>
                  <a:gd name="T10" fmla="*/ 0 w 36"/>
                  <a:gd name="T11" fmla="*/ 2 h 2"/>
                  <a:gd name="T12" fmla="*/ 0 w 36"/>
                  <a:gd name="T13" fmla="*/ 2 h 2"/>
                  <a:gd name="T14" fmla="*/ 0 w 36"/>
                  <a:gd name="T15" fmla="*/ 0 h 2"/>
                  <a:gd name="T16" fmla="*/ 0 w 36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2">
                    <a:moveTo>
                      <a:pt x="36" y="2"/>
                    </a:moveTo>
                    <a:lnTo>
                      <a:pt x="36" y="2"/>
                    </a:lnTo>
                    <a:lnTo>
                      <a:pt x="36" y="2"/>
                    </a:lnTo>
                    <a:lnTo>
                      <a:pt x="36" y="2"/>
                    </a:lnTo>
                    <a:moveTo>
                      <a:pt x="0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71">
                <a:extLst>
                  <a:ext uri="{FF2B5EF4-FFF2-40B4-BE49-F238E27FC236}">
                    <a16:creationId xmlns:a16="http://schemas.microsoft.com/office/drawing/2014/main" id="{FEBD5F8A-5820-43F9-B80B-8D1C2AEF9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4178395"/>
                <a:ext cx="128910" cy="25782"/>
              </a:xfrm>
              <a:custGeom>
                <a:avLst/>
                <a:gdLst>
                  <a:gd name="T0" fmla="*/ 0 w 10"/>
                  <a:gd name="T1" fmla="*/ 0 h 2"/>
                  <a:gd name="T2" fmla="*/ 0 w 10"/>
                  <a:gd name="T3" fmla="*/ 2 h 2"/>
                  <a:gd name="T4" fmla="*/ 10 w 10"/>
                  <a:gd name="T5" fmla="*/ 2 h 2"/>
                  <a:gd name="T6" fmla="*/ 10 w 10"/>
                  <a:gd name="T7" fmla="*/ 2 h 2"/>
                  <a:gd name="T8" fmla="*/ 10 w 10"/>
                  <a:gd name="T9" fmla="*/ 2 h 2"/>
                  <a:gd name="T10" fmla="*/ 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72">
                <a:extLst>
                  <a:ext uri="{FF2B5EF4-FFF2-40B4-BE49-F238E27FC236}">
                    <a16:creationId xmlns:a16="http://schemas.microsoft.com/office/drawing/2014/main" id="{E5CEAC83-F14D-4181-9B71-00B488941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4178395"/>
                <a:ext cx="128910" cy="25782"/>
              </a:xfrm>
              <a:custGeom>
                <a:avLst/>
                <a:gdLst>
                  <a:gd name="T0" fmla="*/ 0 w 10"/>
                  <a:gd name="T1" fmla="*/ 0 h 2"/>
                  <a:gd name="T2" fmla="*/ 0 w 10"/>
                  <a:gd name="T3" fmla="*/ 2 h 2"/>
                  <a:gd name="T4" fmla="*/ 10 w 10"/>
                  <a:gd name="T5" fmla="*/ 2 h 2"/>
                  <a:gd name="T6" fmla="*/ 10 w 10"/>
                  <a:gd name="T7" fmla="*/ 2 h 2"/>
                  <a:gd name="T8" fmla="*/ 10 w 10"/>
                  <a:gd name="T9" fmla="*/ 2 h 2"/>
                  <a:gd name="T10" fmla="*/ 0 w 10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">
                    <a:moveTo>
                      <a:pt x="0" y="0"/>
                    </a:moveTo>
                    <a:lnTo>
                      <a:pt x="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10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173">
                <a:extLst>
                  <a:ext uri="{FF2B5EF4-FFF2-40B4-BE49-F238E27FC236}">
                    <a16:creationId xmlns:a16="http://schemas.microsoft.com/office/drawing/2014/main" id="{38692A0B-27E6-4F03-88CB-F7B0773C3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616" y="4178395"/>
                <a:ext cx="90237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174">
                <a:extLst>
                  <a:ext uri="{FF2B5EF4-FFF2-40B4-BE49-F238E27FC236}">
                    <a16:creationId xmlns:a16="http://schemas.microsoft.com/office/drawing/2014/main" id="{984DF966-B4A8-4B22-96A8-904776B6C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9616" y="4178395"/>
                <a:ext cx="90237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75">
                <a:extLst>
                  <a:ext uri="{FF2B5EF4-FFF2-40B4-BE49-F238E27FC236}">
                    <a16:creationId xmlns:a16="http://schemas.microsoft.com/office/drawing/2014/main" id="{8EA8B008-A55E-4438-BFF1-07C91FBC2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597" y="4178395"/>
                <a:ext cx="116019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176">
                <a:extLst>
                  <a:ext uri="{FF2B5EF4-FFF2-40B4-BE49-F238E27FC236}">
                    <a16:creationId xmlns:a16="http://schemas.microsoft.com/office/drawing/2014/main" id="{F58C6788-543D-452A-836F-60E6B9C4F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597" y="4178395"/>
                <a:ext cx="116019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Rectangle 177">
                <a:extLst>
                  <a:ext uri="{FF2B5EF4-FFF2-40B4-BE49-F238E27FC236}">
                    <a16:creationId xmlns:a16="http://schemas.microsoft.com/office/drawing/2014/main" id="{C237D15C-8D83-465F-B931-73344AC7E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687" y="4178395"/>
                <a:ext cx="128910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Rectangle 178">
                <a:extLst>
                  <a:ext uri="{FF2B5EF4-FFF2-40B4-BE49-F238E27FC236}">
                    <a16:creationId xmlns:a16="http://schemas.microsoft.com/office/drawing/2014/main" id="{4B4F8059-9A53-41B3-9744-6BC011416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687" y="4178395"/>
                <a:ext cx="128910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Rectangle 179">
                <a:extLst>
                  <a:ext uri="{FF2B5EF4-FFF2-40B4-BE49-F238E27FC236}">
                    <a16:creationId xmlns:a16="http://schemas.microsoft.com/office/drawing/2014/main" id="{67703ABF-BFC9-4CB5-934A-E767837C3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4687" y="4204177"/>
                <a:ext cx="464075" cy="103128"/>
              </a:xfrm>
              <a:prstGeom prst="rect">
                <a:avLst/>
              </a:pr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80">
                <a:extLst>
                  <a:ext uri="{FF2B5EF4-FFF2-40B4-BE49-F238E27FC236}">
                    <a16:creationId xmlns:a16="http://schemas.microsoft.com/office/drawing/2014/main" id="{145C707D-5636-4C45-9C6B-D08ADFBEA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3894794"/>
                <a:ext cx="128910" cy="373838"/>
              </a:xfrm>
              <a:custGeom>
                <a:avLst/>
                <a:gdLst>
                  <a:gd name="T0" fmla="*/ 4 w 4"/>
                  <a:gd name="T1" fmla="*/ 12 h 12"/>
                  <a:gd name="T2" fmla="*/ 0 w 4"/>
                  <a:gd name="T3" fmla="*/ 12 h 12"/>
                  <a:gd name="T4" fmla="*/ 0 w 4"/>
                  <a:gd name="T5" fmla="*/ 1 h 12"/>
                  <a:gd name="T6" fmla="*/ 2 w 4"/>
                  <a:gd name="T7" fmla="*/ 0 h 12"/>
                  <a:gd name="T8" fmla="*/ 2 w 4"/>
                  <a:gd name="T9" fmla="*/ 0 h 12"/>
                  <a:gd name="T10" fmla="*/ 3 w 4"/>
                  <a:gd name="T11" fmla="*/ 1 h 12"/>
                  <a:gd name="T12" fmla="*/ 4 w 4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12">
                    <a:moveTo>
                      <a:pt x="4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4" y="12"/>
                      <a:pt x="4" y="12"/>
                      <a:pt x="4" y="12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81">
                <a:extLst>
                  <a:ext uri="{FF2B5EF4-FFF2-40B4-BE49-F238E27FC236}">
                    <a16:creationId xmlns:a16="http://schemas.microsoft.com/office/drawing/2014/main" id="{35E682A9-6729-43D7-A787-7EB088F6F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364" y="3894794"/>
                <a:ext cx="116019" cy="348056"/>
              </a:xfrm>
              <a:custGeom>
                <a:avLst/>
                <a:gdLst>
                  <a:gd name="T0" fmla="*/ 3 w 4"/>
                  <a:gd name="T1" fmla="*/ 11 h 11"/>
                  <a:gd name="T2" fmla="*/ 2 w 4"/>
                  <a:gd name="T3" fmla="*/ 11 h 11"/>
                  <a:gd name="T4" fmla="*/ 0 w 4"/>
                  <a:gd name="T5" fmla="*/ 10 h 11"/>
                  <a:gd name="T6" fmla="*/ 0 w 4"/>
                  <a:gd name="T7" fmla="*/ 1 h 11"/>
                  <a:gd name="T8" fmla="*/ 2 w 4"/>
                  <a:gd name="T9" fmla="*/ 0 h 11"/>
                  <a:gd name="T10" fmla="*/ 2 w 4"/>
                  <a:gd name="T11" fmla="*/ 0 h 11"/>
                  <a:gd name="T12" fmla="*/ 4 w 4"/>
                  <a:gd name="T13" fmla="*/ 1 h 11"/>
                  <a:gd name="T14" fmla="*/ 4 w 4"/>
                  <a:gd name="T15" fmla="*/ 10 h 11"/>
                  <a:gd name="T16" fmla="*/ 3 w 4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0" y="11"/>
                      <a:pt x="0" y="1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0"/>
                      <a:pt x="4" y="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82">
                <a:extLst>
                  <a:ext uri="{FF2B5EF4-FFF2-40B4-BE49-F238E27FC236}">
                    <a16:creationId xmlns:a16="http://schemas.microsoft.com/office/drawing/2014/main" id="{E281C1FF-36FB-4F70-9D18-238B47AC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383" y="3869012"/>
                <a:ext cx="128910" cy="399620"/>
              </a:xfrm>
              <a:custGeom>
                <a:avLst/>
                <a:gdLst>
                  <a:gd name="T0" fmla="*/ 2 w 4"/>
                  <a:gd name="T1" fmla="*/ 13 h 13"/>
                  <a:gd name="T2" fmla="*/ 2 w 4"/>
                  <a:gd name="T3" fmla="*/ 13 h 13"/>
                  <a:gd name="T4" fmla="*/ 0 w 4"/>
                  <a:gd name="T5" fmla="*/ 11 h 13"/>
                  <a:gd name="T6" fmla="*/ 0 w 4"/>
                  <a:gd name="T7" fmla="*/ 2 h 13"/>
                  <a:gd name="T8" fmla="*/ 2 w 4"/>
                  <a:gd name="T9" fmla="*/ 0 h 13"/>
                  <a:gd name="T10" fmla="*/ 2 w 4"/>
                  <a:gd name="T11" fmla="*/ 0 h 13"/>
                  <a:gd name="T12" fmla="*/ 4 w 4"/>
                  <a:gd name="T13" fmla="*/ 2 h 13"/>
                  <a:gd name="T14" fmla="*/ 4 w 4"/>
                  <a:gd name="T15" fmla="*/ 11 h 13"/>
                  <a:gd name="T16" fmla="*/ 2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2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3" y="13"/>
                      <a:pt x="2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83">
                <a:extLst>
                  <a:ext uri="{FF2B5EF4-FFF2-40B4-BE49-F238E27FC236}">
                    <a16:creationId xmlns:a16="http://schemas.microsoft.com/office/drawing/2014/main" id="{9D310389-2C1A-4530-980B-9FF5259D6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8619" y="3869012"/>
                <a:ext cx="128910" cy="399620"/>
              </a:xfrm>
              <a:custGeom>
                <a:avLst/>
                <a:gdLst>
                  <a:gd name="T0" fmla="*/ 3 w 4"/>
                  <a:gd name="T1" fmla="*/ 13 h 13"/>
                  <a:gd name="T2" fmla="*/ 2 w 4"/>
                  <a:gd name="T3" fmla="*/ 13 h 13"/>
                  <a:gd name="T4" fmla="*/ 0 w 4"/>
                  <a:gd name="T5" fmla="*/ 11 h 13"/>
                  <a:gd name="T6" fmla="*/ 0 w 4"/>
                  <a:gd name="T7" fmla="*/ 2 h 13"/>
                  <a:gd name="T8" fmla="*/ 2 w 4"/>
                  <a:gd name="T9" fmla="*/ 0 h 13"/>
                  <a:gd name="T10" fmla="*/ 3 w 4"/>
                  <a:gd name="T11" fmla="*/ 0 h 13"/>
                  <a:gd name="T12" fmla="*/ 4 w 4"/>
                  <a:gd name="T13" fmla="*/ 2 h 13"/>
                  <a:gd name="T14" fmla="*/ 4 w 4"/>
                  <a:gd name="T15" fmla="*/ 11 h 13"/>
                  <a:gd name="T16" fmla="*/ 3 w 4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3">
                    <a:moveTo>
                      <a:pt x="3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1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4" y="1"/>
                      <a:pt x="4" y="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3"/>
                      <a:pt x="3" y="13"/>
                    </a:cubicBezTo>
                  </a:path>
                </a:pathLst>
              </a:custGeom>
              <a:solidFill>
                <a:srgbClr val="EFC7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84">
                <a:extLst>
                  <a:ext uri="{FF2B5EF4-FFF2-40B4-BE49-F238E27FC236}">
                    <a16:creationId xmlns:a16="http://schemas.microsoft.com/office/drawing/2014/main" id="{55A72134-407E-441C-953C-66B8826C8E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9236" y="4178395"/>
                <a:ext cx="438293" cy="25782"/>
              </a:xfrm>
              <a:custGeom>
                <a:avLst/>
                <a:gdLst>
                  <a:gd name="T0" fmla="*/ 0 w 34"/>
                  <a:gd name="T1" fmla="*/ 2 h 2"/>
                  <a:gd name="T2" fmla="*/ 0 w 34"/>
                  <a:gd name="T3" fmla="*/ 2 h 2"/>
                  <a:gd name="T4" fmla="*/ 0 w 34"/>
                  <a:gd name="T5" fmla="*/ 2 h 2"/>
                  <a:gd name="T6" fmla="*/ 0 w 34"/>
                  <a:gd name="T7" fmla="*/ 2 h 2"/>
                  <a:gd name="T8" fmla="*/ 34 w 34"/>
                  <a:gd name="T9" fmla="*/ 0 h 2"/>
                  <a:gd name="T10" fmla="*/ 34 w 34"/>
                  <a:gd name="T11" fmla="*/ 0 h 2"/>
                  <a:gd name="T12" fmla="*/ 34 w 34"/>
                  <a:gd name="T13" fmla="*/ 2 h 2"/>
                  <a:gd name="T14" fmla="*/ 34 w 34"/>
                  <a:gd name="T15" fmla="*/ 2 h 2"/>
                  <a:gd name="T16" fmla="*/ 34 w 3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34" y="0"/>
                    </a:moveTo>
                    <a:lnTo>
                      <a:pt x="34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1B9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85">
                <a:extLst>
                  <a:ext uri="{FF2B5EF4-FFF2-40B4-BE49-F238E27FC236}">
                    <a16:creationId xmlns:a16="http://schemas.microsoft.com/office/drawing/2014/main" id="{D9256DAC-81D8-4010-A56F-B15EEC96D8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29236" y="4178395"/>
                <a:ext cx="438293" cy="25782"/>
              </a:xfrm>
              <a:custGeom>
                <a:avLst/>
                <a:gdLst>
                  <a:gd name="T0" fmla="*/ 0 w 34"/>
                  <a:gd name="T1" fmla="*/ 2 h 2"/>
                  <a:gd name="T2" fmla="*/ 0 w 34"/>
                  <a:gd name="T3" fmla="*/ 2 h 2"/>
                  <a:gd name="T4" fmla="*/ 0 w 34"/>
                  <a:gd name="T5" fmla="*/ 2 h 2"/>
                  <a:gd name="T6" fmla="*/ 0 w 34"/>
                  <a:gd name="T7" fmla="*/ 2 h 2"/>
                  <a:gd name="T8" fmla="*/ 34 w 34"/>
                  <a:gd name="T9" fmla="*/ 0 h 2"/>
                  <a:gd name="T10" fmla="*/ 34 w 34"/>
                  <a:gd name="T11" fmla="*/ 0 h 2"/>
                  <a:gd name="T12" fmla="*/ 34 w 34"/>
                  <a:gd name="T13" fmla="*/ 2 h 2"/>
                  <a:gd name="T14" fmla="*/ 34 w 34"/>
                  <a:gd name="T15" fmla="*/ 2 h 2"/>
                  <a:gd name="T16" fmla="*/ 34 w 34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moveTo>
                      <a:pt x="34" y="0"/>
                    </a:moveTo>
                    <a:lnTo>
                      <a:pt x="34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86">
                <a:extLst>
                  <a:ext uri="{FF2B5EF4-FFF2-40B4-BE49-F238E27FC236}">
                    <a16:creationId xmlns:a16="http://schemas.microsoft.com/office/drawing/2014/main" id="{BB57142F-2872-4F35-BD77-510759F05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4178395"/>
                <a:ext cx="103128" cy="2578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2 h 2"/>
                  <a:gd name="T4" fmla="*/ 0 w 8"/>
                  <a:gd name="T5" fmla="*/ 2 h 2"/>
                  <a:gd name="T6" fmla="*/ 0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87">
                <a:extLst>
                  <a:ext uri="{FF2B5EF4-FFF2-40B4-BE49-F238E27FC236}">
                    <a16:creationId xmlns:a16="http://schemas.microsoft.com/office/drawing/2014/main" id="{FE7C7395-C5B0-44FE-8392-864055500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4178395"/>
                <a:ext cx="103128" cy="25782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2 h 2"/>
                  <a:gd name="T4" fmla="*/ 0 w 8"/>
                  <a:gd name="T5" fmla="*/ 2 h 2"/>
                  <a:gd name="T6" fmla="*/ 0 w 8"/>
                  <a:gd name="T7" fmla="*/ 2 h 2"/>
                  <a:gd name="T8" fmla="*/ 8 w 8"/>
                  <a:gd name="T9" fmla="*/ 2 h 2"/>
                  <a:gd name="T10" fmla="*/ 8 w 8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8" y="2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Rectangle 188">
                <a:extLst>
                  <a:ext uri="{FF2B5EF4-FFF2-40B4-BE49-F238E27FC236}">
                    <a16:creationId xmlns:a16="http://schemas.microsoft.com/office/drawing/2014/main" id="{587A4D35-48DA-4196-B88B-126A7D684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364" y="4178395"/>
                <a:ext cx="116019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89">
                <a:extLst>
                  <a:ext uri="{FF2B5EF4-FFF2-40B4-BE49-F238E27FC236}">
                    <a16:creationId xmlns:a16="http://schemas.microsoft.com/office/drawing/2014/main" id="{79019A48-5CAF-4B2D-9AB1-E8384FCF1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2364" y="4178395"/>
                <a:ext cx="116019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190">
                <a:extLst>
                  <a:ext uri="{FF2B5EF4-FFF2-40B4-BE49-F238E27FC236}">
                    <a16:creationId xmlns:a16="http://schemas.microsoft.com/office/drawing/2014/main" id="{51AE8D52-57E3-43B6-BA7B-E67AF93E5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383" y="4178395"/>
                <a:ext cx="90237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91">
                <a:extLst>
                  <a:ext uri="{FF2B5EF4-FFF2-40B4-BE49-F238E27FC236}">
                    <a16:creationId xmlns:a16="http://schemas.microsoft.com/office/drawing/2014/main" id="{EAA36216-4CD2-4BF7-ADB3-EF6ADC033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383" y="4178395"/>
                <a:ext cx="90237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92">
                <a:extLst>
                  <a:ext uri="{FF2B5EF4-FFF2-40B4-BE49-F238E27FC236}">
                    <a16:creationId xmlns:a16="http://schemas.microsoft.com/office/drawing/2014/main" id="{C3D76983-4AC5-4505-AEC0-2F112133E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8619" y="4178395"/>
                <a:ext cx="128910" cy="25782"/>
              </a:xfrm>
              <a:prstGeom prst="rect">
                <a:avLst/>
              </a:prstGeom>
              <a:solidFill>
                <a:srgbClr val="E0B7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93">
                <a:extLst>
                  <a:ext uri="{FF2B5EF4-FFF2-40B4-BE49-F238E27FC236}">
                    <a16:creationId xmlns:a16="http://schemas.microsoft.com/office/drawing/2014/main" id="{999A9A27-899B-498D-A066-608C24EA3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8619" y="4178395"/>
                <a:ext cx="128910" cy="257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194">
                <a:extLst>
                  <a:ext uri="{FF2B5EF4-FFF2-40B4-BE49-F238E27FC236}">
                    <a16:creationId xmlns:a16="http://schemas.microsoft.com/office/drawing/2014/main" id="{611C7197-B030-4BA5-B18F-A487E98C0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9236" y="4204177"/>
                <a:ext cx="464075" cy="103128"/>
              </a:xfrm>
              <a:prstGeom prst="rect">
                <a:avLst/>
              </a:prstGeom>
              <a:solidFill>
                <a:srgbClr val="F1F1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95">
                <a:extLst>
                  <a:ext uri="{FF2B5EF4-FFF2-40B4-BE49-F238E27FC236}">
                    <a16:creationId xmlns:a16="http://schemas.microsoft.com/office/drawing/2014/main" id="{D6A3EB75-4878-4ED0-9FB7-93F865CC4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307" y="2670151"/>
                <a:ext cx="193365" cy="515639"/>
              </a:xfrm>
              <a:custGeom>
                <a:avLst/>
                <a:gdLst>
                  <a:gd name="T0" fmla="*/ 10 w 15"/>
                  <a:gd name="T1" fmla="*/ 4 h 40"/>
                  <a:gd name="T2" fmla="*/ 10 w 15"/>
                  <a:gd name="T3" fmla="*/ 4 h 40"/>
                  <a:gd name="T4" fmla="*/ 3 w 15"/>
                  <a:gd name="T5" fmla="*/ 9 h 40"/>
                  <a:gd name="T6" fmla="*/ 0 w 15"/>
                  <a:gd name="T7" fmla="*/ 4 h 40"/>
                  <a:gd name="T8" fmla="*/ 10 w 15"/>
                  <a:gd name="T9" fmla="*/ 0 h 40"/>
                  <a:gd name="T10" fmla="*/ 15 w 15"/>
                  <a:gd name="T11" fmla="*/ 0 h 40"/>
                  <a:gd name="T12" fmla="*/ 15 w 15"/>
                  <a:gd name="T13" fmla="*/ 40 h 40"/>
                  <a:gd name="T14" fmla="*/ 10 w 15"/>
                  <a:gd name="T15" fmla="*/ 40 h 40"/>
                  <a:gd name="T16" fmla="*/ 10 w 15"/>
                  <a:gd name="T17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40">
                    <a:moveTo>
                      <a:pt x="10" y="4"/>
                    </a:moveTo>
                    <a:lnTo>
                      <a:pt x="10" y="4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5" y="40"/>
                    </a:lnTo>
                    <a:lnTo>
                      <a:pt x="10" y="40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FCCE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96">
                <a:extLst>
                  <a:ext uri="{FF2B5EF4-FFF2-40B4-BE49-F238E27FC236}">
                    <a16:creationId xmlns:a16="http://schemas.microsoft.com/office/drawing/2014/main" id="{8D0066DA-FD02-4283-B6C9-5063CF5A7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830" y="2412332"/>
                <a:ext cx="206256" cy="219147"/>
              </a:xfrm>
              <a:custGeom>
                <a:avLst/>
                <a:gdLst>
                  <a:gd name="T0" fmla="*/ 7 w 16"/>
                  <a:gd name="T1" fmla="*/ 5 h 17"/>
                  <a:gd name="T2" fmla="*/ 7 w 16"/>
                  <a:gd name="T3" fmla="*/ 0 h 17"/>
                  <a:gd name="T4" fmla="*/ 12 w 16"/>
                  <a:gd name="T5" fmla="*/ 5 h 17"/>
                  <a:gd name="T6" fmla="*/ 16 w 16"/>
                  <a:gd name="T7" fmla="*/ 5 h 17"/>
                  <a:gd name="T8" fmla="*/ 14 w 16"/>
                  <a:gd name="T9" fmla="*/ 10 h 17"/>
                  <a:gd name="T10" fmla="*/ 14 w 16"/>
                  <a:gd name="T11" fmla="*/ 15 h 17"/>
                  <a:gd name="T12" fmla="*/ 9 w 16"/>
                  <a:gd name="T13" fmla="*/ 12 h 17"/>
                  <a:gd name="T14" fmla="*/ 4 w 16"/>
                  <a:gd name="T15" fmla="*/ 17 h 17"/>
                  <a:gd name="T16" fmla="*/ 4 w 16"/>
                  <a:gd name="T17" fmla="*/ 10 h 17"/>
                  <a:gd name="T18" fmla="*/ 0 w 16"/>
                  <a:gd name="T19" fmla="*/ 8 h 17"/>
                  <a:gd name="T20" fmla="*/ 7 w 16"/>
                  <a:gd name="T21" fmla="*/ 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17">
                    <a:moveTo>
                      <a:pt x="7" y="5"/>
                    </a:moveTo>
                    <a:lnTo>
                      <a:pt x="7" y="0"/>
                    </a:lnTo>
                    <a:lnTo>
                      <a:pt x="12" y="5"/>
                    </a:lnTo>
                    <a:lnTo>
                      <a:pt x="16" y="5"/>
                    </a:lnTo>
                    <a:lnTo>
                      <a:pt x="14" y="10"/>
                    </a:lnTo>
                    <a:lnTo>
                      <a:pt x="14" y="15"/>
                    </a:lnTo>
                    <a:lnTo>
                      <a:pt x="9" y="12"/>
                    </a:lnTo>
                    <a:lnTo>
                      <a:pt x="4" y="17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97">
                <a:extLst>
                  <a:ext uri="{FF2B5EF4-FFF2-40B4-BE49-F238E27FC236}">
                    <a16:creationId xmlns:a16="http://schemas.microsoft.com/office/drawing/2014/main" id="{C4BDE0A9-824D-492C-BD2C-BC242BF7F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687" y="1858020"/>
                <a:ext cx="335165" cy="348056"/>
              </a:xfrm>
              <a:custGeom>
                <a:avLst/>
                <a:gdLst>
                  <a:gd name="T0" fmla="*/ 10 w 26"/>
                  <a:gd name="T1" fmla="*/ 10 h 27"/>
                  <a:gd name="T2" fmla="*/ 12 w 26"/>
                  <a:gd name="T3" fmla="*/ 0 h 27"/>
                  <a:gd name="T4" fmla="*/ 17 w 26"/>
                  <a:gd name="T5" fmla="*/ 7 h 27"/>
                  <a:gd name="T6" fmla="*/ 26 w 26"/>
                  <a:gd name="T7" fmla="*/ 7 h 27"/>
                  <a:gd name="T8" fmla="*/ 22 w 26"/>
                  <a:gd name="T9" fmla="*/ 15 h 27"/>
                  <a:gd name="T10" fmla="*/ 24 w 26"/>
                  <a:gd name="T11" fmla="*/ 24 h 27"/>
                  <a:gd name="T12" fmla="*/ 14 w 26"/>
                  <a:gd name="T13" fmla="*/ 22 h 27"/>
                  <a:gd name="T14" fmla="*/ 7 w 26"/>
                  <a:gd name="T15" fmla="*/ 27 h 27"/>
                  <a:gd name="T16" fmla="*/ 7 w 26"/>
                  <a:gd name="T17" fmla="*/ 17 h 27"/>
                  <a:gd name="T18" fmla="*/ 0 w 26"/>
                  <a:gd name="T19" fmla="*/ 12 h 27"/>
                  <a:gd name="T20" fmla="*/ 10 w 26"/>
                  <a:gd name="T21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7">
                    <a:moveTo>
                      <a:pt x="10" y="10"/>
                    </a:moveTo>
                    <a:lnTo>
                      <a:pt x="12" y="0"/>
                    </a:lnTo>
                    <a:lnTo>
                      <a:pt x="17" y="7"/>
                    </a:lnTo>
                    <a:lnTo>
                      <a:pt x="26" y="7"/>
                    </a:lnTo>
                    <a:lnTo>
                      <a:pt x="22" y="15"/>
                    </a:lnTo>
                    <a:lnTo>
                      <a:pt x="24" y="24"/>
                    </a:lnTo>
                    <a:lnTo>
                      <a:pt x="14" y="22"/>
                    </a:lnTo>
                    <a:lnTo>
                      <a:pt x="7" y="27"/>
                    </a:lnTo>
                    <a:lnTo>
                      <a:pt x="7" y="17"/>
                    </a:lnTo>
                    <a:lnTo>
                      <a:pt x="0" y="12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98">
                <a:extLst>
                  <a:ext uri="{FF2B5EF4-FFF2-40B4-BE49-F238E27FC236}">
                    <a16:creationId xmlns:a16="http://schemas.microsoft.com/office/drawing/2014/main" id="{46A9D6D0-A50B-434E-BB5B-5B8545406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3928" y="1948256"/>
                <a:ext cx="257820" cy="257820"/>
              </a:xfrm>
              <a:custGeom>
                <a:avLst/>
                <a:gdLst>
                  <a:gd name="T0" fmla="*/ 8 w 20"/>
                  <a:gd name="T1" fmla="*/ 5 h 20"/>
                  <a:gd name="T2" fmla="*/ 12 w 20"/>
                  <a:gd name="T3" fmla="*/ 0 h 20"/>
                  <a:gd name="T4" fmla="*/ 12 w 20"/>
                  <a:gd name="T5" fmla="*/ 8 h 20"/>
                  <a:gd name="T6" fmla="*/ 20 w 20"/>
                  <a:gd name="T7" fmla="*/ 10 h 20"/>
                  <a:gd name="T8" fmla="*/ 12 w 20"/>
                  <a:gd name="T9" fmla="*/ 12 h 20"/>
                  <a:gd name="T10" fmla="*/ 12 w 20"/>
                  <a:gd name="T11" fmla="*/ 20 h 20"/>
                  <a:gd name="T12" fmla="*/ 8 w 20"/>
                  <a:gd name="T13" fmla="*/ 15 h 20"/>
                  <a:gd name="T14" fmla="*/ 0 w 20"/>
                  <a:gd name="T15" fmla="*/ 17 h 20"/>
                  <a:gd name="T16" fmla="*/ 3 w 20"/>
                  <a:gd name="T17" fmla="*/ 10 h 20"/>
                  <a:gd name="T18" fmla="*/ 0 w 20"/>
                  <a:gd name="T19" fmla="*/ 5 h 20"/>
                  <a:gd name="T20" fmla="*/ 8 w 20"/>
                  <a:gd name="T21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0">
                    <a:moveTo>
                      <a:pt x="8" y="5"/>
                    </a:moveTo>
                    <a:lnTo>
                      <a:pt x="12" y="0"/>
                    </a:lnTo>
                    <a:lnTo>
                      <a:pt x="12" y="8"/>
                    </a:lnTo>
                    <a:lnTo>
                      <a:pt x="20" y="10"/>
                    </a:lnTo>
                    <a:lnTo>
                      <a:pt x="12" y="12"/>
                    </a:lnTo>
                    <a:lnTo>
                      <a:pt x="12" y="20"/>
                    </a:lnTo>
                    <a:lnTo>
                      <a:pt x="8" y="15"/>
                    </a:lnTo>
                    <a:lnTo>
                      <a:pt x="0" y="17"/>
                    </a:lnTo>
                    <a:lnTo>
                      <a:pt x="3" y="10"/>
                    </a:lnTo>
                    <a:lnTo>
                      <a:pt x="0" y="5"/>
                    </a:lnTo>
                    <a:lnTo>
                      <a:pt x="8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99">
                <a:extLst>
                  <a:ext uri="{FF2B5EF4-FFF2-40B4-BE49-F238E27FC236}">
                    <a16:creationId xmlns:a16="http://schemas.microsoft.com/office/drawing/2014/main" id="{3E41E6DF-D258-4A01-B69F-85FB47F97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548" y="3185790"/>
                <a:ext cx="257820" cy="257820"/>
              </a:xfrm>
              <a:custGeom>
                <a:avLst/>
                <a:gdLst>
                  <a:gd name="T0" fmla="*/ 10 w 20"/>
                  <a:gd name="T1" fmla="*/ 3 h 20"/>
                  <a:gd name="T2" fmla="*/ 17 w 20"/>
                  <a:gd name="T3" fmla="*/ 0 h 20"/>
                  <a:gd name="T4" fmla="*/ 15 w 20"/>
                  <a:gd name="T5" fmla="*/ 8 h 20"/>
                  <a:gd name="T6" fmla="*/ 20 w 20"/>
                  <a:gd name="T7" fmla="*/ 12 h 20"/>
                  <a:gd name="T8" fmla="*/ 12 w 20"/>
                  <a:gd name="T9" fmla="*/ 12 h 20"/>
                  <a:gd name="T10" fmla="*/ 10 w 20"/>
                  <a:gd name="T11" fmla="*/ 20 h 20"/>
                  <a:gd name="T12" fmla="*/ 8 w 20"/>
                  <a:gd name="T13" fmla="*/ 12 h 20"/>
                  <a:gd name="T14" fmla="*/ 0 w 20"/>
                  <a:gd name="T15" fmla="*/ 12 h 20"/>
                  <a:gd name="T16" fmla="*/ 5 w 20"/>
                  <a:gd name="T17" fmla="*/ 8 h 20"/>
                  <a:gd name="T18" fmla="*/ 3 w 20"/>
                  <a:gd name="T19" fmla="*/ 0 h 20"/>
                  <a:gd name="T20" fmla="*/ 10 w 20"/>
                  <a:gd name="T21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0">
                    <a:moveTo>
                      <a:pt x="10" y="3"/>
                    </a:moveTo>
                    <a:lnTo>
                      <a:pt x="17" y="0"/>
                    </a:lnTo>
                    <a:lnTo>
                      <a:pt x="15" y="8"/>
                    </a:lnTo>
                    <a:lnTo>
                      <a:pt x="20" y="12"/>
                    </a:lnTo>
                    <a:lnTo>
                      <a:pt x="12" y="12"/>
                    </a:lnTo>
                    <a:lnTo>
                      <a:pt x="10" y="20"/>
                    </a:lnTo>
                    <a:lnTo>
                      <a:pt x="8" y="12"/>
                    </a:lnTo>
                    <a:lnTo>
                      <a:pt x="0" y="12"/>
                    </a:lnTo>
                    <a:lnTo>
                      <a:pt x="5" y="8"/>
                    </a:lnTo>
                    <a:lnTo>
                      <a:pt x="3" y="0"/>
                    </a:lnTo>
                    <a:lnTo>
                      <a:pt x="10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200">
                <a:extLst>
                  <a:ext uri="{FF2B5EF4-FFF2-40B4-BE49-F238E27FC236}">
                    <a16:creationId xmlns:a16="http://schemas.microsoft.com/office/drawing/2014/main" id="{36808BD4-BCD4-4A68-8BFA-D3A1761E8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995" y="3404937"/>
                <a:ext cx="244929" cy="283602"/>
              </a:xfrm>
              <a:custGeom>
                <a:avLst/>
                <a:gdLst>
                  <a:gd name="T0" fmla="*/ 14 w 19"/>
                  <a:gd name="T1" fmla="*/ 7 h 22"/>
                  <a:gd name="T2" fmla="*/ 19 w 19"/>
                  <a:gd name="T3" fmla="*/ 12 h 22"/>
                  <a:gd name="T4" fmla="*/ 12 w 19"/>
                  <a:gd name="T5" fmla="*/ 14 h 22"/>
                  <a:gd name="T6" fmla="*/ 12 w 19"/>
                  <a:gd name="T7" fmla="*/ 22 h 22"/>
                  <a:gd name="T8" fmla="*/ 7 w 19"/>
                  <a:gd name="T9" fmla="*/ 14 h 22"/>
                  <a:gd name="T10" fmla="*/ 0 w 19"/>
                  <a:gd name="T11" fmla="*/ 17 h 22"/>
                  <a:gd name="T12" fmla="*/ 2 w 19"/>
                  <a:gd name="T13" fmla="*/ 10 h 22"/>
                  <a:gd name="T14" fmla="*/ 0 w 19"/>
                  <a:gd name="T15" fmla="*/ 3 h 22"/>
                  <a:gd name="T16" fmla="*/ 7 w 19"/>
                  <a:gd name="T17" fmla="*/ 5 h 22"/>
                  <a:gd name="T18" fmla="*/ 12 w 19"/>
                  <a:gd name="T19" fmla="*/ 0 h 22"/>
                  <a:gd name="T20" fmla="*/ 14 w 19"/>
                  <a:gd name="T21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22">
                    <a:moveTo>
                      <a:pt x="14" y="7"/>
                    </a:moveTo>
                    <a:lnTo>
                      <a:pt x="19" y="12"/>
                    </a:lnTo>
                    <a:lnTo>
                      <a:pt x="12" y="14"/>
                    </a:lnTo>
                    <a:lnTo>
                      <a:pt x="12" y="22"/>
                    </a:lnTo>
                    <a:lnTo>
                      <a:pt x="7" y="14"/>
                    </a:lnTo>
                    <a:lnTo>
                      <a:pt x="0" y="17"/>
                    </a:lnTo>
                    <a:lnTo>
                      <a:pt x="2" y="10"/>
                    </a:lnTo>
                    <a:lnTo>
                      <a:pt x="0" y="3"/>
                    </a:lnTo>
                    <a:lnTo>
                      <a:pt x="7" y="5"/>
                    </a:lnTo>
                    <a:lnTo>
                      <a:pt x="12" y="0"/>
                    </a:ln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201">
                <a:extLst>
                  <a:ext uri="{FF2B5EF4-FFF2-40B4-BE49-F238E27FC236}">
                    <a16:creationId xmlns:a16="http://schemas.microsoft.com/office/drawing/2014/main" id="{951B34AB-CD22-44DC-AD19-978A989E57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2695" y="2721715"/>
                <a:ext cx="154692" cy="154692"/>
              </a:xfrm>
              <a:custGeom>
                <a:avLst/>
                <a:gdLst>
                  <a:gd name="T0" fmla="*/ 7 w 12"/>
                  <a:gd name="T1" fmla="*/ 5 h 12"/>
                  <a:gd name="T2" fmla="*/ 12 w 12"/>
                  <a:gd name="T3" fmla="*/ 5 h 12"/>
                  <a:gd name="T4" fmla="*/ 7 w 12"/>
                  <a:gd name="T5" fmla="*/ 8 h 12"/>
                  <a:gd name="T6" fmla="*/ 7 w 12"/>
                  <a:gd name="T7" fmla="*/ 12 h 12"/>
                  <a:gd name="T8" fmla="*/ 5 w 12"/>
                  <a:gd name="T9" fmla="*/ 8 h 12"/>
                  <a:gd name="T10" fmla="*/ 0 w 12"/>
                  <a:gd name="T11" fmla="*/ 10 h 12"/>
                  <a:gd name="T12" fmla="*/ 3 w 12"/>
                  <a:gd name="T13" fmla="*/ 5 h 12"/>
                  <a:gd name="T14" fmla="*/ 0 w 12"/>
                  <a:gd name="T15" fmla="*/ 3 h 12"/>
                  <a:gd name="T16" fmla="*/ 5 w 12"/>
                  <a:gd name="T17" fmla="*/ 3 h 12"/>
                  <a:gd name="T18" fmla="*/ 7 w 12"/>
                  <a:gd name="T19" fmla="*/ 0 h 12"/>
                  <a:gd name="T20" fmla="*/ 7 w 12"/>
                  <a:gd name="T21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12">
                    <a:moveTo>
                      <a:pt x="7" y="5"/>
                    </a:moveTo>
                    <a:lnTo>
                      <a:pt x="12" y="5"/>
                    </a:lnTo>
                    <a:lnTo>
                      <a:pt x="7" y="8"/>
                    </a:lnTo>
                    <a:lnTo>
                      <a:pt x="7" y="12"/>
                    </a:lnTo>
                    <a:lnTo>
                      <a:pt x="5" y="8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0" y="3"/>
                    </a:lnTo>
                    <a:lnTo>
                      <a:pt x="5" y="3"/>
                    </a:lnTo>
                    <a:lnTo>
                      <a:pt x="7" y="0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2">
                <a:extLst>
                  <a:ext uri="{FF2B5EF4-FFF2-40B4-BE49-F238E27FC236}">
                    <a16:creationId xmlns:a16="http://schemas.microsoft.com/office/drawing/2014/main" id="{B47D2101-532B-431D-9247-84F55ECE7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8383" y="3559629"/>
                <a:ext cx="90237" cy="128910"/>
              </a:xfrm>
              <a:custGeom>
                <a:avLst/>
                <a:gdLst>
                  <a:gd name="T0" fmla="*/ 5 w 7"/>
                  <a:gd name="T1" fmla="*/ 2 h 10"/>
                  <a:gd name="T2" fmla="*/ 7 w 7"/>
                  <a:gd name="T3" fmla="*/ 5 h 10"/>
                  <a:gd name="T4" fmla="*/ 5 w 7"/>
                  <a:gd name="T5" fmla="*/ 5 h 10"/>
                  <a:gd name="T6" fmla="*/ 5 w 7"/>
                  <a:gd name="T7" fmla="*/ 10 h 10"/>
                  <a:gd name="T8" fmla="*/ 3 w 7"/>
                  <a:gd name="T9" fmla="*/ 7 h 10"/>
                  <a:gd name="T10" fmla="*/ 0 w 7"/>
                  <a:gd name="T11" fmla="*/ 7 h 10"/>
                  <a:gd name="T12" fmla="*/ 3 w 7"/>
                  <a:gd name="T13" fmla="*/ 5 h 10"/>
                  <a:gd name="T14" fmla="*/ 0 w 7"/>
                  <a:gd name="T15" fmla="*/ 2 h 10"/>
                  <a:gd name="T16" fmla="*/ 3 w 7"/>
                  <a:gd name="T17" fmla="*/ 2 h 10"/>
                  <a:gd name="T18" fmla="*/ 5 w 7"/>
                  <a:gd name="T19" fmla="*/ 0 h 10"/>
                  <a:gd name="T20" fmla="*/ 5 w 7"/>
                  <a:gd name="T2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" h="10">
                    <a:moveTo>
                      <a:pt x="5" y="2"/>
                    </a:moveTo>
                    <a:lnTo>
                      <a:pt x="7" y="5"/>
                    </a:lnTo>
                    <a:lnTo>
                      <a:pt x="5" y="5"/>
                    </a:lnTo>
                    <a:lnTo>
                      <a:pt x="5" y="10"/>
                    </a:lnTo>
                    <a:lnTo>
                      <a:pt x="3" y="7"/>
                    </a:lnTo>
                    <a:lnTo>
                      <a:pt x="0" y="7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203">
                <a:extLst>
                  <a:ext uri="{FF2B5EF4-FFF2-40B4-BE49-F238E27FC236}">
                    <a16:creationId xmlns:a16="http://schemas.microsoft.com/office/drawing/2014/main" id="{5B3FCF20-4600-45A2-BD20-AD54438CC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5067" y="3031098"/>
                <a:ext cx="180474" cy="193365"/>
              </a:xfrm>
              <a:custGeom>
                <a:avLst/>
                <a:gdLst>
                  <a:gd name="T0" fmla="*/ 7 w 14"/>
                  <a:gd name="T1" fmla="*/ 3 h 15"/>
                  <a:gd name="T2" fmla="*/ 12 w 14"/>
                  <a:gd name="T3" fmla="*/ 3 h 15"/>
                  <a:gd name="T4" fmla="*/ 12 w 14"/>
                  <a:gd name="T5" fmla="*/ 8 h 15"/>
                  <a:gd name="T6" fmla="*/ 14 w 14"/>
                  <a:gd name="T7" fmla="*/ 10 h 15"/>
                  <a:gd name="T8" fmla="*/ 9 w 14"/>
                  <a:gd name="T9" fmla="*/ 10 h 15"/>
                  <a:gd name="T10" fmla="*/ 5 w 14"/>
                  <a:gd name="T11" fmla="*/ 15 h 15"/>
                  <a:gd name="T12" fmla="*/ 5 w 14"/>
                  <a:gd name="T13" fmla="*/ 10 h 15"/>
                  <a:gd name="T14" fmla="*/ 0 w 14"/>
                  <a:gd name="T15" fmla="*/ 8 h 15"/>
                  <a:gd name="T16" fmla="*/ 5 w 14"/>
                  <a:gd name="T17" fmla="*/ 5 h 15"/>
                  <a:gd name="T18" fmla="*/ 5 w 14"/>
                  <a:gd name="T19" fmla="*/ 0 h 15"/>
                  <a:gd name="T20" fmla="*/ 7 w 14"/>
                  <a:gd name="T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15">
                    <a:moveTo>
                      <a:pt x="7" y="3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4" y="10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5" y="10"/>
                    </a:lnTo>
                    <a:lnTo>
                      <a:pt x="0" y="8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204">
                <a:extLst>
                  <a:ext uri="{FF2B5EF4-FFF2-40B4-BE49-F238E27FC236}">
                    <a16:creationId xmlns:a16="http://schemas.microsoft.com/office/drawing/2014/main" id="{73616734-149B-4B89-A793-5C93F021B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8003" y="2257640"/>
                <a:ext cx="193365" cy="193365"/>
              </a:xfrm>
              <a:custGeom>
                <a:avLst/>
                <a:gdLst>
                  <a:gd name="T0" fmla="*/ 7 w 15"/>
                  <a:gd name="T1" fmla="*/ 3 h 15"/>
                  <a:gd name="T2" fmla="*/ 12 w 15"/>
                  <a:gd name="T3" fmla="*/ 0 h 15"/>
                  <a:gd name="T4" fmla="*/ 12 w 15"/>
                  <a:gd name="T5" fmla="*/ 5 h 15"/>
                  <a:gd name="T6" fmla="*/ 15 w 15"/>
                  <a:gd name="T7" fmla="*/ 10 h 15"/>
                  <a:gd name="T8" fmla="*/ 10 w 15"/>
                  <a:gd name="T9" fmla="*/ 10 h 15"/>
                  <a:gd name="T10" fmla="*/ 7 w 15"/>
                  <a:gd name="T11" fmla="*/ 15 h 15"/>
                  <a:gd name="T12" fmla="*/ 5 w 15"/>
                  <a:gd name="T13" fmla="*/ 10 h 15"/>
                  <a:gd name="T14" fmla="*/ 0 w 15"/>
                  <a:gd name="T15" fmla="*/ 10 h 15"/>
                  <a:gd name="T16" fmla="*/ 5 w 15"/>
                  <a:gd name="T17" fmla="*/ 5 h 15"/>
                  <a:gd name="T18" fmla="*/ 5 w 15"/>
                  <a:gd name="T19" fmla="*/ 0 h 15"/>
                  <a:gd name="T20" fmla="*/ 7 w 15"/>
                  <a:gd name="T21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15">
                    <a:moveTo>
                      <a:pt x="7" y="3"/>
                    </a:moveTo>
                    <a:lnTo>
                      <a:pt x="12" y="0"/>
                    </a:lnTo>
                    <a:lnTo>
                      <a:pt x="12" y="5"/>
                    </a:lnTo>
                    <a:lnTo>
                      <a:pt x="15" y="10"/>
                    </a:lnTo>
                    <a:lnTo>
                      <a:pt x="10" y="10"/>
                    </a:lnTo>
                    <a:lnTo>
                      <a:pt x="7" y="15"/>
                    </a:lnTo>
                    <a:lnTo>
                      <a:pt x="5" y="10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5" y="0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FAAF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05">
                <a:extLst>
                  <a:ext uri="{FF2B5EF4-FFF2-40B4-BE49-F238E27FC236}">
                    <a16:creationId xmlns:a16="http://schemas.microsoft.com/office/drawing/2014/main" id="{7375461E-4CBD-404D-B2E9-B175C28E88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6" y="4268632"/>
                <a:ext cx="464075" cy="683222"/>
              </a:xfrm>
              <a:custGeom>
                <a:avLst/>
                <a:gdLst>
                  <a:gd name="T0" fmla="*/ 0 w 15"/>
                  <a:gd name="T1" fmla="*/ 0 h 22"/>
                  <a:gd name="T2" fmla="*/ 0 w 15"/>
                  <a:gd name="T3" fmla="*/ 22 h 22"/>
                  <a:gd name="T4" fmla="*/ 15 w 15"/>
                  <a:gd name="T5" fmla="*/ 19 h 22"/>
                  <a:gd name="T6" fmla="*/ 15 w 15"/>
                  <a:gd name="T7" fmla="*/ 0 h 22"/>
                  <a:gd name="T8" fmla="*/ 0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cubicBezTo>
                      <a:pt x="0" y="22"/>
                      <a:pt x="0" y="22"/>
                      <a:pt x="0" y="22"/>
                    </a:cubicBezTo>
                    <a:cubicBezTo>
                      <a:pt x="5" y="22"/>
                      <a:pt x="10" y="21"/>
                      <a:pt x="15" y="19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06">
                <a:extLst>
                  <a:ext uri="{FF2B5EF4-FFF2-40B4-BE49-F238E27FC236}">
                    <a16:creationId xmlns:a16="http://schemas.microsoft.com/office/drawing/2014/main" id="{F80385A4-E172-47B5-A71D-30F6BBF35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687" y="4268632"/>
                <a:ext cx="464075" cy="683222"/>
              </a:xfrm>
              <a:custGeom>
                <a:avLst/>
                <a:gdLst>
                  <a:gd name="T0" fmla="*/ 0 w 15"/>
                  <a:gd name="T1" fmla="*/ 0 h 22"/>
                  <a:gd name="T2" fmla="*/ 0 w 15"/>
                  <a:gd name="T3" fmla="*/ 19 h 22"/>
                  <a:gd name="T4" fmla="*/ 15 w 15"/>
                  <a:gd name="T5" fmla="*/ 22 h 22"/>
                  <a:gd name="T6" fmla="*/ 15 w 15"/>
                  <a:gd name="T7" fmla="*/ 0 h 22"/>
                  <a:gd name="T8" fmla="*/ 0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0" y="0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5" y="21"/>
                      <a:pt x="10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Oval 207">
                <a:extLst>
                  <a:ext uri="{FF2B5EF4-FFF2-40B4-BE49-F238E27FC236}">
                    <a16:creationId xmlns:a16="http://schemas.microsoft.com/office/drawing/2014/main" id="{9B2813AD-6869-4B64-97F8-953B3335A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909" y="4333087"/>
                <a:ext cx="64455" cy="6445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208">
                <a:extLst>
                  <a:ext uri="{FF2B5EF4-FFF2-40B4-BE49-F238E27FC236}">
                    <a16:creationId xmlns:a16="http://schemas.microsoft.com/office/drawing/2014/main" id="{EC805379-AF55-44A4-BC89-FAF931F01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7909" y="4423324"/>
                <a:ext cx="64455" cy="6445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209">
                <a:extLst>
                  <a:ext uri="{FF2B5EF4-FFF2-40B4-BE49-F238E27FC236}">
                    <a16:creationId xmlns:a16="http://schemas.microsoft.com/office/drawing/2014/main" id="{69E5BDF5-9C38-4718-BE9D-E91C336AA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9852" y="4333087"/>
                <a:ext cx="64455" cy="6445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2 w 2"/>
                  <a:gd name="T5" fmla="*/ 1 h 2"/>
                  <a:gd name="T6" fmla="*/ 1 w 2"/>
                  <a:gd name="T7" fmla="*/ 2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210">
                <a:extLst>
                  <a:ext uri="{FF2B5EF4-FFF2-40B4-BE49-F238E27FC236}">
                    <a16:creationId xmlns:a16="http://schemas.microsoft.com/office/drawing/2014/main" id="{5F23F823-10AD-4B98-B200-C83D14CA0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852" y="4423324"/>
                <a:ext cx="64455" cy="6445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TextBox 96">
              <a:extLst>
                <a:ext uri="{FF2B5EF4-FFF2-40B4-BE49-F238E27FC236}">
                  <a16:creationId xmlns:a16="http://schemas.microsoft.com/office/drawing/2014/main" id="{4C2B4B44-FA25-4113-9E2B-12229499A0A5}"/>
                </a:ext>
              </a:extLst>
            </p:cNvPr>
            <p:cNvSpPr txBox="1"/>
            <p:nvPr/>
          </p:nvSpPr>
          <p:spPr>
            <a:xfrm>
              <a:off x="8830552" y="4831471"/>
              <a:ext cx="2058397" cy="6018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de-DE" sz="1400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 Light" charset="0"/>
                  <a:ea typeface="Lato Light" charset="0"/>
                  <a:cs typeface="Lato Light" charset="0"/>
                </a:rPr>
                <a:t>Dein</a:t>
              </a:r>
              <a:endParaRPr lang="vi-VN" sz="14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endParaRPr>
            </a:p>
            <a:p>
              <a:pPr algn="ctr">
                <a:lnSpc>
                  <a:spcPct val="125000"/>
                </a:lnSpc>
              </a:pPr>
              <a:r>
                <a:rPr lang="vi-VN" sz="1400" b="1" spc="2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Abschlusszertifikat</a:t>
              </a:r>
              <a:endParaRPr lang="en-US" sz="14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</p:grpSp>
      <p:pic>
        <p:nvPicPr>
          <p:cNvPr id="112" name="Grafik 111" descr="Ein Bild, das draußen, Auto, Himmel, surfend enthält.&#10;&#10;Automatisch generierte Beschreibung">
            <a:extLst>
              <a:ext uri="{FF2B5EF4-FFF2-40B4-BE49-F238E27FC236}">
                <a16:creationId xmlns:a16="http://schemas.microsoft.com/office/drawing/2014/main" id="{93E8C9B0-B330-4251-94A8-CFBDFC9E57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09954" y="2021464"/>
            <a:ext cx="1801463" cy="1196653"/>
          </a:xfrm>
          <a:prstGeom prst="rect">
            <a:avLst/>
          </a:prstGeom>
        </p:spPr>
      </p:pic>
      <p:pic>
        <p:nvPicPr>
          <p:cNvPr id="114" name="Grafik 113" descr="Ein Bild, das Auto, draußen, Straße, Himmel enthält.&#10;&#10;Automatisch generierte Beschreibung">
            <a:extLst>
              <a:ext uri="{FF2B5EF4-FFF2-40B4-BE49-F238E27FC236}">
                <a16:creationId xmlns:a16="http://schemas.microsoft.com/office/drawing/2014/main" id="{5D7045DD-76BF-4DA7-B7D8-FF4D635EE7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45643" y="3076254"/>
            <a:ext cx="2122268" cy="1194130"/>
          </a:xfrm>
          <a:prstGeom prst="rect">
            <a:avLst/>
          </a:prstGeom>
        </p:spPr>
      </p:pic>
      <p:pic>
        <p:nvPicPr>
          <p:cNvPr id="116" name="Grafik 115" descr="Ein Bild, das Auto, Himmel enthält.&#10;&#10;Automatisch generierte Beschreibung">
            <a:extLst>
              <a:ext uri="{FF2B5EF4-FFF2-40B4-BE49-F238E27FC236}">
                <a16:creationId xmlns:a16="http://schemas.microsoft.com/office/drawing/2014/main" id="{C3B12C33-7122-4013-B109-AE02932CE2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249220" y="1849333"/>
            <a:ext cx="1435401" cy="107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4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Office Theme</vt:lpstr>
      <vt:lpstr>PowerPoint-Präsentation</vt:lpstr>
      <vt:lpstr>Struktur des Kurses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Saif Al-Dilaimi</dc:creator>
  <cp:lastModifiedBy>Saif Al-Dilaimi</cp:lastModifiedBy>
  <cp:revision>3</cp:revision>
  <dcterms:created xsi:type="dcterms:W3CDTF">2020-06-07T17:22:53Z</dcterms:created>
  <dcterms:modified xsi:type="dcterms:W3CDTF">2020-06-07T18:24:45Z</dcterms:modified>
</cp:coreProperties>
</file>