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4" r:id="rId2"/>
    <p:sldId id="567" r:id="rId3"/>
    <p:sldId id="569" r:id="rId4"/>
    <p:sldId id="570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9933FF"/>
    <a:srgbClr val="000000"/>
    <a:srgbClr val="00DD00"/>
    <a:srgbClr val="F8F8F8"/>
    <a:srgbClr val="F9FBFC"/>
    <a:srgbClr val="C1C2C7"/>
    <a:srgbClr val="BDBEC2"/>
    <a:srgbClr val="2A2A2A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91173" autoAdjust="0"/>
  </p:normalViewPr>
  <p:slideViewPr>
    <p:cSldViewPr snapToObjects="1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12.05.2020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11AA8-80B6-E048-AE52-6AB10A2621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8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12.05.2020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12.05.2020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12.05.2020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12.05.2020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12.05.2020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29401" y="3429000"/>
            <a:ext cx="4606914" cy="138653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4000" dirty="0"/>
              <a:t>Vererbung in Python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5"/>
          <p:cNvSpPr txBox="1">
            <a:spLocks/>
          </p:cNvSpPr>
          <p:nvPr/>
        </p:nvSpPr>
        <p:spPr>
          <a:xfrm>
            <a:off x="8213107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69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Bildplatzhalter 6" descr="Ein Bild, das drinnen, Monitor, sitzend, Computer enthält.&#10;&#10;Automatisch generierte Beschreibung">
            <a:extLst>
              <a:ext uri="{FF2B5EF4-FFF2-40B4-BE49-F238E27FC236}">
                <a16:creationId xmlns:a16="http://schemas.microsoft.com/office/drawing/2014/main" id="{896A4106-FC83-42A4-94EC-87978903AD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OOP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Vererbung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38201"/>
            <a:chOff x="1219200" y="3886199"/>
            <a:chExt cx="3429000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29411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 err="1">
                  <a:solidFill>
                    <a:schemeClr val="bg1"/>
                  </a:solidFill>
                </a:rPr>
                <a:t>Vererbung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ist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eines</a:t>
              </a:r>
              <a:r>
                <a:rPr lang="en-US" sz="2000" b="1" spc="20" dirty="0">
                  <a:solidFill>
                    <a:schemeClr val="bg1"/>
                  </a:solidFill>
                </a:rPr>
                <a:t> der Key-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Bestandteile</a:t>
              </a:r>
              <a:r>
                <a:rPr lang="en-US" sz="2000" b="1" spc="20" dirty="0">
                  <a:solidFill>
                    <a:schemeClr val="bg1"/>
                  </a:solidFill>
                </a:rPr>
                <a:t> von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Objektorientierte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Programmierung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5181600"/>
            <a:ext cx="6705599" cy="838201"/>
            <a:chOff x="1219200" y="3886199"/>
            <a:chExt cx="3429000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08858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 Klasse die geerbt wird nennt sich „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parent</a:t>
              </a:r>
              <a:r>
                <a:rPr lang="de-DE" sz="2000" b="1" spc="20" dirty="0">
                  <a:solidFill>
                    <a:schemeClr val="bg1"/>
                  </a:solidFill>
                </a:rPr>
                <a:t>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class</a:t>
              </a:r>
              <a:r>
                <a:rPr lang="de-DE" sz="2000" b="1" spc="20" dirty="0">
                  <a:solidFill>
                    <a:schemeClr val="bg1"/>
                  </a:solidFill>
                </a:rPr>
                <a:t>“ und die erbende  Klasse „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child</a:t>
              </a:r>
              <a:r>
                <a:rPr lang="de-DE" sz="2000" b="1" spc="20" dirty="0">
                  <a:solidFill>
                    <a:schemeClr val="bg1"/>
                  </a:solidFill>
                </a:rPr>
                <a:t>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class</a:t>
              </a:r>
              <a:r>
                <a:rPr lang="de-DE" sz="2000" b="1" spc="20" dirty="0">
                  <a:solidFill>
                    <a:schemeClr val="bg1"/>
                  </a:solidFill>
                </a:rPr>
                <a:t>“</a:t>
              </a:r>
            </a:p>
          </p:txBody>
        </p:sp>
      </p:grpSp>
      <p:grpSp>
        <p:nvGrpSpPr>
          <p:cNvPr id="57" name="Group 30">
            <a:extLst>
              <a:ext uri="{FF2B5EF4-FFF2-40B4-BE49-F238E27FC236}">
                <a16:creationId xmlns:a16="http://schemas.microsoft.com/office/drawing/2014/main" id="{8EC82CF7-8674-4697-8D4E-3364C2804072}"/>
              </a:ext>
            </a:extLst>
          </p:cNvPr>
          <p:cNvGrpSpPr/>
          <p:nvPr/>
        </p:nvGrpSpPr>
        <p:grpSpPr>
          <a:xfrm>
            <a:off x="4648200" y="2894944"/>
            <a:ext cx="6705599" cy="838201"/>
            <a:chOff x="1219200" y="3886199"/>
            <a:chExt cx="3429000" cy="838201"/>
          </a:xfrm>
        </p:grpSpPr>
        <p:sp>
          <p:nvSpPr>
            <p:cNvPr id="58" name="Rounded Rectangle 9">
              <a:extLst>
                <a:ext uri="{FF2B5EF4-FFF2-40B4-BE49-F238E27FC236}">
                  <a16:creationId xmlns:a16="http://schemas.microsoft.com/office/drawing/2014/main" id="{9EEF94F2-D74D-4570-A075-943E780498E4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hevron 10">
              <a:extLst>
                <a:ext uri="{FF2B5EF4-FFF2-40B4-BE49-F238E27FC236}">
                  <a16:creationId xmlns:a16="http://schemas.microsoft.com/office/drawing/2014/main" id="{6B6693F8-5029-4347-9197-E545811E1F54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AB6BE14D-E99E-4F55-9192-569B1453CAD7}"/>
                </a:ext>
              </a:extLst>
            </p:cNvPr>
            <p:cNvSpPr txBox="1"/>
            <p:nvPr/>
          </p:nvSpPr>
          <p:spPr>
            <a:xfrm>
              <a:off x="1629411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Es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erlaubt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uns</a:t>
              </a:r>
              <a:r>
                <a:rPr lang="en-US" sz="2000" b="1" spc="20" dirty="0">
                  <a:solidFill>
                    <a:schemeClr val="bg1"/>
                  </a:solidFill>
                </a:rPr>
                <a:t> die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Eigenschaften</a:t>
              </a:r>
              <a:r>
                <a:rPr lang="en-US" sz="2000" b="1" spc="20" dirty="0">
                  <a:solidFill>
                    <a:schemeClr val="bg1"/>
                  </a:solidFill>
                </a:rPr>
                <a:t> an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andere</a:t>
              </a:r>
              <a:r>
                <a:rPr lang="en-US" sz="2000" b="1" spc="20" dirty="0">
                  <a:solidFill>
                    <a:schemeClr val="bg1"/>
                  </a:solidFill>
                </a:rPr>
                <a:t> Klassen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weiterzugeben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30">
            <a:extLst>
              <a:ext uri="{FF2B5EF4-FFF2-40B4-BE49-F238E27FC236}">
                <a16:creationId xmlns:a16="http://schemas.microsoft.com/office/drawing/2014/main" id="{6A61C52D-05F3-4FC1-996F-72FFCBD57BC9}"/>
              </a:ext>
            </a:extLst>
          </p:cNvPr>
          <p:cNvGrpSpPr/>
          <p:nvPr/>
        </p:nvGrpSpPr>
        <p:grpSpPr>
          <a:xfrm>
            <a:off x="4648201" y="4005147"/>
            <a:ext cx="6705599" cy="838201"/>
            <a:chOff x="1219200" y="3886199"/>
            <a:chExt cx="3429000" cy="838201"/>
          </a:xfrm>
        </p:grpSpPr>
        <p:sp>
          <p:nvSpPr>
            <p:cNvPr id="62" name="Rounded Rectangle 9">
              <a:extLst>
                <a:ext uri="{FF2B5EF4-FFF2-40B4-BE49-F238E27FC236}">
                  <a16:creationId xmlns:a16="http://schemas.microsoft.com/office/drawing/2014/main" id="{ECFE37A0-513E-4F43-9D53-AAE8020C0737}"/>
                </a:ext>
              </a:extLst>
            </p:cNvPr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hevron 10">
              <a:extLst>
                <a:ext uri="{FF2B5EF4-FFF2-40B4-BE49-F238E27FC236}">
                  <a16:creationId xmlns:a16="http://schemas.microsoft.com/office/drawing/2014/main" id="{D8107607-754A-4FE1-893E-549B1CB06841}"/>
                </a:ext>
              </a:extLst>
            </p:cNvPr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id="{2B3BF04F-98D8-460F-8868-E3BDEECA2D58}"/>
                </a:ext>
              </a:extLst>
            </p:cNvPr>
            <p:cNvSpPr txBox="1"/>
            <p:nvPr/>
          </p:nvSpPr>
          <p:spPr>
            <a:xfrm>
              <a:off x="1629411" y="389518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2000" b="1" spc="20" dirty="0">
                  <a:solidFill>
                    <a:schemeClr val="bg1"/>
                  </a:solidFill>
                </a:rPr>
                <a:t>Das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erzeugt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eine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Hierarchie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bzw</a:t>
              </a:r>
              <a:r>
                <a:rPr lang="en-US" sz="2000" b="1" spc="20" dirty="0">
                  <a:solidFill>
                    <a:schemeClr val="bg1"/>
                  </a:solidFill>
                </a:rPr>
                <a:t>. </a:t>
              </a:r>
              <a:r>
                <a:rPr lang="en-US" sz="2000" b="1" spc="20" dirty="0" err="1">
                  <a:solidFill>
                    <a:schemeClr val="bg1"/>
                  </a:solidFill>
                </a:rPr>
                <a:t>Erblinie</a:t>
              </a:r>
              <a:r>
                <a:rPr lang="en-US" sz="2000" b="1" spc="20" dirty="0">
                  <a:solidFill>
                    <a:schemeClr val="bg1"/>
                  </a:solidFill>
                </a:rPr>
                <a:t>, welches </a:t>
              </a:r>
              <a:r>
                <a:rPr lang="de-DE" sz="2000" b="1" spc="20" dirty="0">
                  <a:solidFill>
                    <a:schemeClr val="bg1"/>
                  </a:solidFill>
                </a:rPr>
                <a:t>unlimitiert</a:t>
              </a:r>
              <a:r>
                <a:rPr lang="en-US" sz="2000" b="1" spc="20" dirty="0">
                  <a:solidFill>
                    <a:schemeClr val="bg1"/>
                  </a:solidFill>
                </a:rPr>
                <a:t> </a:t>
              </a:r>
              <a:r>
                <a:rPr lang="de-DE" sz="2000" b="1" spc="20" dirty="0">
                  <a:solidFill>
                    <a:schemeClr val="bg1"/>
                  </a:solidFill>
                </a:rPr>
                <a:t>ist</a:t>
              </a:r>
            </a:p>
          </p:txBody>
        </p:sp>
      </p:grpSp>
      <p:pic>
        <p:nvPicPr>
          <p:cNvPr id="1026" name="Picture 2" descr="Group of People Holding Arms">
            <a:extLst>
              <a:ext uri="{FF2B5EF4-FFF2-40B4-BE49-F238E27FC236}">
                <a16:creationId xmlns:a16="http://schemas.microsoft.com/office/drawing/2014/main" id="{92D397B3-D97C-4A38-8037-313FC3E0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55606"/>
            <a:ext cx="3694921" cy="299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759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OOP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Vererbung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BAE773-C314-4EA1-9EAC-F45E9F445A10}"/>
              </a:ext>
            </a:extLst>
          </p:cNvPr>
          <p:cNvSpPr/>
          <p:nvPr/>
        </p:nvSpPr>
        <p:spPr>
          <a:xfrm>
            <a:off x="5067300" y="1371600"/>
            <a:ext cx="205740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Fahrzeuge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165D51A-F321-48B8-8901-AB328873625A}"/>
              </a:ext>
            </a:extLst>
          </p:cNvPr>
          <p:cNvSpPr/>
          <p:nvPr/>
        </p:nvSpPr>
        <p:spPr>
          <a:xfrm>
            <a:off x="1447800" y="3162300"/>
            <a:ext cx="1926771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PKW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EE90C90-4B11-4366-94FB-D29283050E8B}"/>
              </a:ext>
            </a:extLst>
          </p:cNvPr>
          <p:cNvSpPr/>
          <p:nvPr/>
        </p:nvSpPr>
        <p:spPr>
          <a:xfrm>
            <a:off x="5132614" y="3162300"/>
            <a:ext cx="1926771" cy="5334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LKW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25E7052-3E28-479D-AF97-21FA88E55F8B}"/>
              </a:ext>
            </a:extLst>
          </p:cNvPr>
          <p:cNvSpPr/>
          <p:nvPr/>
        </p:nvSpPr>
        <p:spPr>
          <a:xfrm>
            <a:off x="8817428" y="3193774"/>
            <a:ext cx="1926771" cy="53340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Fahrrad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D294FA9-3DBA-49D0-93E8-C372FC05DBE5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flipH="1">
            <a:off x="2411186" y="1905000"/>
            <a:ext cx="3684814" cy="12573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9590C67-9625-44F7-85BA-8EAC5C632F7B}"/>
              </a:ext>
            </a:extLst>
          </p:cNvPr>
          <p:cNvCxnSpPr>
            <a:cxnSpLocks/>
            <a:stCxn id="2" idx="2"/>
            <a:endCxn id="25" idx="0"/>
          </p:cNvCxnSpPr>
          <p:nvPr/>
        </p:nvCxnSpPr>
        <p:spPr>
          <a:xfrm>
            <a:off x="6096000" y="1905000"/>
            <a:ext cx="0" cy="12573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AC78947-659B-4416-8FD7-56AE9EC32A25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6096000" y="1905000"/>
            <a:ext cx="3684814" cy="12887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3A565B1C-96D2-40E3-91C7-D0C9F1AD173A}"/>
              </a:ext>
            </a:extLst>
          </p:cNvPr>
          <p:cNvSpPr/>
          <p:nvPr/>
        </p:nvSpPr>
        <p:spPr>
          <a:xfrm>
            <a:off x="788861" y="5331184"/>
            <a:ext cx="13716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Pickup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2D9D3182-BC2D-4DF5-A1A6-73FD3FD22F31}"/>
              </a:ext>
            </a:extLst>
          </p:cNvPr>
          <p:cNvSpPr/>
          <p:nvPr/>
        </p:nvSpPr>
        <p:spPr>
          <a:xfrm>
            <a:off x="2590802" y="5331184"/>
            <a:ext cx="13716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SUV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6710E3F-0B86-4593-9D03-991919B2B899}"/>
              </a:ext>
            </a:extLst>
          </p:cNvPr>
          <p:cNvCxnSpPr>
            <a:cxnSpLocks/>
            <a:stCxn id="24" idx="2"/>
            <a:endCxn id="60" idx="0"/>
          </p:cNvCxnSpPr>
          <p:nvPr/>
        </p:nvCxnSpPr>
        <p:spPr>
          <a:xfrm flipH="1">
            <a:off x="1474661" y="3695700"/>
            <a:ext cx="936525" cy="1635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D518C13-00AC-4616-924E-3A95A66D6F5E}"/>
              </a:ext>
            </a:extLst>
          </p:cNvPr>
          <p:cNvCxnSpPr>
            <a:cxnSpLocks/>
            <a:stCxn id="24" idx="2"/>
            <a:endCxn id="61" idx="0"/>
          </p:cNvCxnSpPr>
          <p:nvPr/>
        </p:nvCxnSpPr>
        <p:spPr>
          <a:xfrm>
            <a:off x="2411186" y="3695700"/>
            <a:ext cx="865416" cy="1635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CAE2E4BB-D686-4044-AA6C-28286CF85A07}"/>
              </a:ext>
            </a:extLst>
          </p:cNvPr>
          <p:cNvSpPr/>
          <p:nvPr/>
        </p:nvSpPr>
        <p:spPr>
          <a:xfrm>
            <a:off x="4460245" y="5324558"/>
            <a:ext cx="13716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Kleinlaster</a:t>
            </a:r>
          </a:p>
        </p:txBody>
      </p: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52E1AA8B-A005-41FE-B5AD-A9441D093F2B}"/>
              </a:ext>
            </a:extLst>
          </p:cNvPr>
          <p:cNvSpPr/>
          <p:nvPr/>
        </p:nvSpPr>
        <p:spPr>
          <a:xfrm>
            <a:off x="6262186" y="5324558"/>
            <a:ext cx="1371600" cy="5334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Schwere LKW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8AF0ACF-BD92-4955-B65A-0AAAF3673719}"/>
              </a:ext>
            </a:extLst>
          </p:cNvPr>
          <p:cNvCxnSpPr>
            <a:cxnSpLocks/>
            <a:stCxn id="25" idx="2"/>
            <a:endCxn id="71" idx="0"/>
          </p:cNvCxnSpPr>
          <p:nvPr/>
        </p:nvCxnSpPr>
        <p:spPr>
          <a:xfrm>
            <a:off x="6096000" y="3695700"/>
            <a:ext cx="851986" cy="16288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116765A1-3ADF-4A97-A951-3F7F8861BF9C}"/>
              </a:ext>
            </a:extLst>
          </p:cNvPr>
          <p:cNvCxnSpPr>
            <a:cxnSpLocks/>
            <a:stCxn id="25" idx="2"/>
            <a:endCxn id="70" idx="0"/>
          </p:cNvCxnSpPr>
          <p:nvPr/>
        </p:nvCxnSpPr>
        <p:spPr>
          <a:xfrm flipH="1">
            <a:off x="5146045" y="3695700"/>
            <a:ext cx="949955" cy="162885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C841F9E8-22DA-4FA3-959B-53EE88871A17}"/>
              </a:ext>
            </a:extLst>
          </p:cNvPr>
          <p:cNvSpPr/>
          <p:nvPr/>
        </p:nvSpPr>
        <p:spPr>
          <a:xfrm>
            <a:off x="9095014" y="5324558"/>
            <a:ext cx="1371600" cy="533400"/>
          </a:xfrm>
          <a:prstGeom prst="roundRect">
            <a:avLst/>
          </a:prstGeom>
          <a:solidFill>
            <a:srgbClr val="9966F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E-Bike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392F23D-932B-490D-B513-2E48486F41D1}"/>
              </a:ext>
            </a:extLst>
          </p:cNvPr>
          <p:cNvCxnSpPr>
            <a:cxnSpLocks/>
            <a:stCxn id="26" idx="2"/>
            <a:endCxn id="79" idx="0"/>
          </p:cNvCxnSpPr>
          <p:nvPr/>
        </p:nvCxnSpPr>
        <p:spPr>
          <a:xfrm>
            <a:off x="9780814" y="3727174"/>
            <a:ext cx="0" cy="15973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314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60" grpId="0" animBg="1"/>
      <p:bldP spid="61" grpId="0" animBg="1"/>
      <p:bldP spid="70" grpId="0" animBg="1"/>
      <p:bldP spid="71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OOP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Vererbung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FBAE773-C314-4EA1-9EAC-F45E9F445A10}"/>
              </a:ext>
            </a:extLst>
          </p:cNvPr>
          <p:cNvSpPr/>
          <p:nvPr/>
        </p:nvSpPr>
        <p:spPr>
          <a:xfrm>
            <a:off x="5067300" y="1371600"/>
            <a:ext cx="205740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Fahrzeug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9590C67-9625-44F7-85BA-8EAC5C632F7B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>
            <a:off x="6096000" y="1905000"/>
            <a:ext cx="0" cy="13053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58D0556-3000-406D-A76F-F69A83529A8F}"/>
              </a:ext>
            </a:extLst>
          </p:cNvPr>
          <p:cNvSpPr/>
          <p:nvPr/>
        </p:nvSpPr>
        <p:spPr>
          <a:xfrm>
            <a:off x="4114800" y="683142"/>
            <a:ext cx="1295400" cy="42175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Hersteller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D517043-A059-415F-8FCB-CA15B70F963F}"/>
              </a:ext>
            </a:extLst>
          </p:cNvPr>
          <p:cNvSpPr/>
          <p:nvPr/>
        </p:nvSpPr>
        <p:spPr>
          <a:xfrm>
            <a:off x="6705600" y="683142"/>
            <a:ext cx="1295400" cy="42175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Modell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5F528BE-B0C8-4903-830F-76571A461235}"/>
              </a:ext>
            </a:extLst>
          </p:cNvPr>
          <p:cNvSpPr/>
          <p:nvPr/>
        </p:nvSpPr>
        <p:spPr>
          <a:xfrm>
            <a:off x="2971800" y="1427421"/>
            <a:ext cx="1524000" cy="42175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Kilometerstand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6501C97-05FB-4DD8-AFDB-AD059FFA0F50}"/>
              </a:ext>
            </a:extLst>
          </p:cNvPr>
          <p:cNvSpPr/>
          <p:nvPr/>
        </p:nvSpPr>
        <p:spPr>
          <a:xfrm>
            <a:off x="7696200" y="1427421"/>
            <a:ext cx="1524000" cy="42175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PS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01F0478-0F26-437F-A4EE-5E7A17C29792}"/>
              </a:ext>
            </a:extLst>
          </p:cNvPr>
          <p:cNvCxnSpPr>
            <a:stCxn id="6" idx="2"/>
            <a:endCxn id="2" idx="0"/>
          </p:cNvCxnSpPr>
          <p:nvPr/>
        </p:nvCxnSpPr>
        <p:spPr>
          <a:xfrm>
            <a:off x="4762500" y="1104900"/>
            <a:ext cx="1333500" cy="2667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BF813BA-3749-45BD-BB7B-3BC74B8B08C3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6096000" y="1104900"/>
            <a:ext cx="1257300" cy="26670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3705B9-66BE-4A3E-BD5B-252BB048C969}"/>
              </a:ext>
            </a:extLst>
          </p:cNvPr>
          <p:cNvCxnSpPr>
            <a:stCxn id="16" idx="3"/>
            <a:endCxn id="2" idx="1"/>
          </p:cNvCxnSpPr>
          <p:nvPr/>
        </p:nvCxnSpPr>
        <p:spPr>
          <a:xfrm>
            <a:off x="4495800" y="1638300"/>
            <a:ext cx="5715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5E4A751-6A73-4656-96B3-6367DA78C3A6}"/>
              </a:ext>
            </a:extLst>
          </p:cNvPr>
          <p:cNvCxnSpPr>
            <a:stCxn id="17" idx="1"/>
            <a:endCxn id="2" idx="3"/>
          </p:cNvCxnSpPr>
          <p:nvPr/>
        </p:nvCxnSpPr>
        <p:spPr>
          <a:xfrm flipH="1">
            <a:off x="7124700" y="1638300"/>
            <a:ext cx="5715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A7529EBE-A536-48F5-948F-2CABDC7F3089}"/>
              </a:ext>
            </a:extLst>
          </p:cNvPr>
          <p:cNvSpPr/>
          <p:nvPr/>
        </p:nvSpPr>
        <p:spPr>
          <a:xfrm>
            <a:off x="8458200" y="4827752"/>
            <a:ext cx="1524000" cy="42175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Offroadfähig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6938812F-78A1-487C-B012-521F2B6114C9}"/>
              </a:ext>
            </a:extLst>
          </p:cNvPr>
          <p:cNvSpPr/>
          <p:nvPr/>
        </p:nvSpPr>
        <p:spPr>
          <a:xfrm>
            <a:off x="7489961" y="3266160"/>
            <a:ext cx="1524000" cy="42175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Sitzplätze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4EB3802-7E12-4A9A-83C3-0882EB3362D2}"/>
              </a:ext>
            </a:extLst>
          </p:cNvPr>
          <p:cNvSpPr/>
          <p:nvPr/>
        </p:nvSpPr>
        <p:spPr>
          <a:xfrm>
            <a:off x="3178038" y="3265175"/>
            <a:ext cx="1524000" cy="42175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Variante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85FAC63-C352-460C-8115-41E5929D14FC}"/>
              </a:ext>
            </a:extLst>
          </p:cNvPr>
          <p:cNvSpPr/>
          <p:nvPr/>
        </p:nvSpPr>
        <p:spPr>
          <a:xfrm>
            <a:off x="8458200" y="6106745"/>
            <a:ext cx="1524000" cy="42175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Zugkraft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05D6F6A-7F09-4AA8-BC6D-4F800F401E0D}"/>
              </a:ext>
            </a:extLst>
          </p:cNvPr>
          <p:cNvSpPr/>
          <p:nvPr/>
        </p:nvSpPr>
        <p:spPr>
          <a:xfrm>
            <a:off x="5132614" y="3210339"/>
            <a:ext cx="1926771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PKW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94B328F6-6364-4E17-A5C2-35DA2735B905}"/>
              </a:ext>
            </a:extLst>
          </p:cNvPr>
          <p:cNvSpPr/>
          <p:nvPr/>
        </p:nvSpPr>
        <p:spPr>
          <a:xfrm>
            <a:off x="4473675" y="5379223"/>
            <a:ext cx="13716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Pickup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B7D2FDA-5C4E-4495-AFF7-8D62582CEBFD}"/>
              </a:ext>
            </a:extLst>
          </p:cNvPr>
          <p:cNvSpPr/>
          <p:nvPr/>
        </p:nvSpPr>
        <p:spPr>
          <a:xfrm>
            <a:off x="6275616" y="5379223"/>
            <a:ext cx="13716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SUV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6B7AE3D-ACB9-4477-AE4F-F140DCCD3B4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159475" y="3743739"/>
            <a:ext cx="936525" cy="1635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4F9738B3-AFF1-43F4-984D-3046F5811CED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6096000" y="3743739"/>
            <a:ext cx="865416" cy="1635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F0C99BA-F6FC-462C-956D-772E88208D1C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4702038" y="3476054"/>
            <a:ext cx="430576" cy="98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6E8B997-8964-4938-A838-D50A3A56B1A5}"/>
              </a:ext>
            </a:extLst>
          </p:cNvPr>
          <p:cNvCxnSpPr>
            <a:stCxn id="27" idx="1"/>
            <a:endCxn id="32" idx="3"/>
          </p:cNvCxnSpPr>
          <p:nvPr/>
        </p:nvCxnSpPr>
        <p:spPr>
          <a:xfrm flipH="1">
            <a:off x="7059385" y="3477039"/>
            <a:ext cx="43057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1593526-0173-435C-8F92-B928F38DD3C4}"/>
              </a:ext>
            </a:extLst>
          </p:cNvPr>
          <p:cNvCxnSpPr>
            <a:stCxn id="26" idx="1"/>
            <a:endCxn id="34" idx="3"/>
          </p:cNvCxnSpPr>
          <p:nvPr/>
        </p:nvCxnSpPr>
        <p:spPr>
          <a:xfrm flipH="1">
            <a:off x="7647216" y="5038631"/>
            <a:ext cx="810984" cy="6072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A2E02C9-DAE2-4E21-A4F8-E3DE91B16E0D}"/>
              </a:ext>
            </a:extLst>
          </p:cNvPr>
          <p:cNvCxnSpPr>
            <a:stCxn id="31" idx="1"/>
            <a:endCxn id="34" idx="3"/>
          </p:cNvCxnSpPr>
          <p:nvPr/>
        </p:nvCxnSpPr>
        <p:spPr>
          <a:xfrm flipH="1" flipV="1">
            <a:off x="7647216" y="5645923"/>
            <a:ext cx="810984" cy="6717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DAC57B2C-A49A-49D6-AB61-185FD10552D9}"/>
              </a:ext>
            </a:extLst>
          </p:cNvPr>
          <p:cNvSpPr/>
          <p:nvPr/>
        </p:nvSpPr>
        <p:spPr>
          <a:xfrm>
            <a:off x="2534480" y="5435044"/>
            <a:ext cx="1524000" cy="421758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Ladefläche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DAAE7A5-C252-48A0-8877-030A08C1740B}"/>
              </a:ext>
            </a:extLst>
          </p:cNvPr>
          <p:cNvCxnSpPr>
            <a:stCxn id="57" idx="3"/>
            <a:endCxn id="33" idx="1"/>
          </p:cNvCxnSpPr>
          <p:nvPr/>
        </p:nvCxnSpPr>
        <p:spPr>
          <a:xfrm>
            <a:off x="4058480" y="5645923"/>
            <a:ext cx="415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71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7" grpId="0" animBg="1"/>
      <p:bldP spid="26" grpId="0" animBg="1"/>
      <p:bldP spid="27" grpId="0" animBg="1"/>
      <p:bldP spid="30" grpId="0" animBg="1"/>
      <p:bldP spid="31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5"/>
          <p:cNvSpPr txBox="1">
            <a:spLocks/>
          </p:cNvSpPr>
          <p:nvPr/>
        </p:nvSpPr>
        <p:spPr>
          <a:xfrm>
            <a:off x="8216539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38" y="1848127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Bildplatzhalter 6" descr="Ein Bild, das drinnen, Monitor, sitzend, Computer enthält.&#10;&#10;Automatisch generierte Beschreibung">
            <a:extLst>
              <a:ext uri="{FF2B5EF4-FFF2-40B4-BE49-F238E27FC236}">
                <a16:creationId xmlns:a16="http://schemas.microsoft.com/office/drawing/2014/main" id="{13B61F17-B545-4242-A01D-B07A1044A9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42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1442</cp:revision>
  <dcterms:created xsi:type="dcterms:W3CDTF">2015-10-04T10:23:04Z</dcterms:created>
  <dcterms:modified xsi:type="dcterms:W3CDTF">2020-05-12T16:20:57Z</dcterms:modified>
</cp:coreProperties>
</file>