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67" r:id="rId3"/>
    <p:sldId id="568" r:id="rId4"/>
    <p:sldId id="569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9933FF"/>
    <a:srgbClr val="000000"/>
    <a:srgbClr val="00DD00"/>
    <a:srgbClr val="F8F8F8"/>
    <a:srgbClr val="F9FBFC"/>
    <a:srgbClr val="C1C2C7"/>
    <a:srgbClr val="BDBEC2"/>
    <a:srgbClr val="2A2A2A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1173" autoAdjust="0"/>
  </p:normalViewPr>
  <p:slideViewPr>
    <p:cSldViewPr snapToObjects="1" showGuides="1">
      <p:cViewPr varScale="1">
        <p:scale>
          <a:sx n="101" d="100"/>
          <a:sy n="101" d="100"/>
        </p:scale>
        <p:origin x="474" y="11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28.05.2020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1AA8-80B6-E048-AE52-6AB10A2621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1AA8-80B6-E048-AE52-6AB10A2621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90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1AA8-80B6-E048-AE52-6AB10A2621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96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28.05.2020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28.05.2020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28.05.2020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28.05.2020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28.05.2020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99487" cy="20636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Multiple-</a:t>
            </a:r>
            <a:r>
              <a:rPr lang="de-DE" sz="4000" dirty="0" err="1"/>
              <a:t>Inheritance</a:t>
            </a:r>
            <a:r>
              <a:rPr lang="de-DE" sz="4000" dirty="0"/>
              <a:t> vs. </a:t>
            </a:r>
          </a:p>
          <a:p>
            <a:pPr>
              <a:lnSpc>
                <a:spcPct val="110000"/>
              </a:lnSpc>
            </a:pPr>
            <a:r>
              <a:rPr lang="de-DE" sz="4000" dirty="0"/>
              <a:t>Multilevel-</a:t>
            </a:r>
            <a:r>
              <a:rPr lang="de-DE" sz="4000" dirty="0" err="1"/>
              <a:t>Inheritance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5"/>
          <p:cNvSpPr txBox="1">
            <a:spLocks/>
          </p:cNvSpPr>
          <p:nvPr/>
        </p:nvSpPr>
        <p:spPr>
          <a:xfrm>
            <a:off x="8213107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69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896A4106-FC83-42A4-94EC-87978903AD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Vererbung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Multiple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Inheritance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EDB2DAD-3696-4272-804D-DC8A5751EF97}"/>
              </a:ext>
            </a:extLst>
          </p:cNvPr>
          <p:cNvSpPr/>
          <p:nvPr/>
        </p:nvSpPr>
        <p:spPr>
          <a:xfrm>
            <a:off x="2412099" y="2680474"/>
            <a:ext cx="1680797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Teammitglied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AAA5E5E-A4B5-43D2-AB1C-3BECBEDCD772}"/>
              </a:ext>
            </a:extLst>
          </p:cNvPr>
          <p:cNvSpPr/>
          <p:nvPr/>
        </p:nvSpPr>
        <p:spPr>
          <a:xfrm>
            <a:off x="1192900" y="4178435"/>
            <a:ext cx="1926771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Teamleiter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7D31A84-444E-45EF-AD66-0B7806ACDF75}"/>
              </a:ext>
            </a:extLst>
          </p:cNvPr>
          <p:cNvSpPr/>
          <p:nvPr/>
        </p:nvSpPr>
        <p:spPr>
          <a:xfrm>
            <a:off x="168139" y="2680474"/>
            <a:ext cx="1680797" cy="5334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1000CE8-CA6B-4DFB-AF91-ED78376FB6A0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1100132" y="3122280"/>
            <a:ext cx="964561" cy="1147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0FCAA75B-F2A7-482D-80E8-A2B34E4C640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2222112" y="3148048"/>
            <a:ext cx="964561" cy="1096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30">
            <a:extLst>
              <a:ext uri="{FF2B5EF4-FFF2-40B4-BE49-F238E27FC236}">
                <a16:creationId xmlns:a16="http://schemas.microsoft.com/office/drawing/2014/main" id="{7F086D30-1457-44A0-B095-3A2AFF865354}"/>
              </a:ext>
            </a:extLst>
          </p:cNvPr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446FB059-050E-4F14-BB22-3A965E87E338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>
              <a:extLst>
                <a:ext uri="{FF2B5EF4-FFF2-40B4-BE49-F238E27FC236}">
                  <a16:creationId xmlns:a16="http://schemas.microsoft.com/office/drawing/2014/main" id="{395BC894-9739-4B88-BFBA-859EE3FCF92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74C431F5-02D1-4123-9360-56E5071F288B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Beschreibt</a:t>
              </a:r>
              <a:r>
                <a:rPr lang="en-US" sz="2000" b="1" spc="20" dirty="0">
                  <a:solidFill>
                    <a:schemeClr val="bg1"/>
                  </a:solidFill>
                </a:rPr>
                <a:t> den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Prozess</a:t>
              </a:r>
              <a:r>
                <a:rPr lang="en-US" sz="2000" b="1" spc="20" dirty="0">
                  <a:solidFill>
                    <a:schemeClr val="bg1"/>
                  </a:solidFill>
                </a:rPr>
                <a:t>,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wenn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von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mehr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als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nur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erbt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:a16="http://schemas.microsoft.com/office/drawing/2014/main" id="{5F09E668-D3DA-4412-A41B-E0583ACC596A}"/>
              </a:ext>
            </a:extLst>
          </p:cNvPr>
          <p:cNvGrpSpPr/>
          <p:nvPr/>
        </p:nvGrpSpPr>
        <p:grpSpPr>
          <a:xfrm>
            <a:off x="4648200" y="5181600"/>
            <a:ext cx="6705599" cy="838201"/>
            <a:chOff x="1219200" y="3886199"/>
            <a:chExt cx="3429000" cy="838201"/>
          </a:xfrm>
        </p:grpSpPr>
        <p:sp>
          <p:nvSpPr>
            <p:cNvPr id="54" name="Rounded Rectangle 9">
              <a:extLst>
                <a:ext uri="{FF2B5EF4-FFF2-40B4-BE49-F238E27FC236}">
                  <a16:creationId xmlns:a16="http://schemas.microsoft.com/office/drawing/2014/main" id="{370E4CB0-9AD9-431B-AB1E-4AE6CB5C164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hevron 10">
              <a:extLst>
                <a:ext uri="{FF2B5EF4-FFF2-40B4-BE49-F238E27FC236}">
                  <a16:creationId xmlns:a16="http://schemas.microsoft.com/office/drawing/2014/main" id="{20F81C13-1F77-41F0-BF48-5B24E2B2910A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432B8F46-597D-401C-85EA-A42903C43DD7}"/>
                </a:ext>
              </a:extLst>
            </p:cNvPr>
            <p:cNvSpPr txBox="1"/>
            <p:nvPr/>
          </p:nvSpPr>
          <p:spPr>
            <a:xfrm>
              <a:off x="160885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Multiple-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Inheritance</a:t>
              </a:r>
              <a:r>
                <a:rPr lang="de-DE" sz="2000" b="1" spc="20" dirty="0">
                  <a:solidFill>
                    <a:schemeClr val="bg1"/>
                  </a:solidFill>
                </a:rPr>
                <a:t> kommt seltener vor, weil es weniger Szenarios gibt</a:t>
              </a:r>
            </a:p>
          </p:txBody>
        </p: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B3296445-6FA1-4D87-BD1F-A84F8E7A517C}"/>
              </a:ext>
            </a:extLst>
          </p:cNvPr>
          <p:cNvGrpSpPr/>
          <p:nvPr/>
        </p:nvGrpSpPr>
        <p:grpSpPr>
          <a:xfrm>
            <a:off x="4648200" y="2894944"/>
            <a:ext cx="6705599" cy="838201"/>
            <a:chOff x="1219200" y="3886199"/>
            <a:chExt cx="3429000" cy="838201"/>
          </a:xfrm>
        </p:grpSpPr>
        <p:sp>
          <p:nvSpPr>
            <p:cNvPr id="66" name="Rounded Rectangle 9">
              <a:extLst>
                <a:ext uri="{FF2B5EF4-FFF2-40B4-BE49-F238E27FC236}">
                  <a16:creationId xmlns:a16="http://schemas.microsoft.com/office/drawing/2014/main" id="{E1F7260A-6B76-4305-BC1B-7879640CA6FF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evron 10">
              <a:extLst>
                <a:ext uri="{FF2B5EF4-FFF2-40B4-BE49-F238E27FC236}">
                  <a16:creationId xmlns:a16="http://schemas.microsoft.com/office/drawing/2014/main" id="{60553375-59F0-4FF7-A323-0895E1D37F92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078B28DF-4C49-46F4-B8BE-37CBCD45166B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Eine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kann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somit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mehrere</a:t>
              </a:r>
              <a:r>
                <a:rPr lang="en-US" sz="2000" b="1" spc="20" dirty="0">
                  <a:solidFill>
                    <a:schemeClr val="bg1"/>
                  </a:solidFill>
                </a:rPr>
                <a:t> Klassen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als</a:t>
              </a:r>
              <a:r>
                <a:rPr lang="en-US" sz="2000" b="1" spc="20" dirty="0">
                  <a:solidFill>
                    <a:schemeClr val="bg1"/>
                  </a:solidFill>
                </a:rPr>
                <a:t> Parent-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haben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30">
            <a:extLst>
              <a:ext uri="{FF2B5EF4-FFF2-40B4-BE49-F238E27FC236}">
                <a16:creationId xmlns:a16="http://schemas.microsoft.com/office/drawing/2014/main" id="{A10846A1-0F41-43FF-8870-9AF89488A34F}"/>
              </a:ext>
            </a:extLst>
          </p:cNvPr>
          <p:cNvGrpSpPr/>
          <p:nvPr/>
        </p:nvGrpSpPr>
        <p:grpSpPr>
          <a:xfrm>
            <a:off x="4648201" y="4005147"/>
            <a:ext cx="6705599" cy="838201"/>
            <a:chOff x="1219200" y="3886199"/>
            <a:chExt cx="3429000" cy="838201"/>
          </a:xfrm>
        </p:grpSpPr>
        <p:sp>
          <p:nvSpPr>
            <p:cNvPr id="70" name="Rounded Rectangle 9">
              <a:extLst>
                <a:ext uri="{FF2B5EF4-FFF2-40B4-BE49-F238E27FC236}">
                  <a16:creationId xmlns:a16="http://schemas.microsoft.com/office/drawing/2014/main" id="{BAF18C0E-A5D6-4A90-A819-807A2F8942D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hevron 10">
              <a:extLst>
                <a:ext uri="{FF2B5EF4-FFF2-40B4-BE49-F238E27FC236}">
                  <a16:creationId xmlns:a16="http://schemas.microsoft.com/office/drawing/2014/main" id="{7397C378-7155-47DC-B174-9340830702FD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2CE6A34F-D36F-4A81-8EDF-592B4CD28BD3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Erblinie</a:t>
              </a:r>
              <a:r>
                <a:rPr lang="de-DE" sz="2000" b="1" spc="20" dirty="0">
                  <a:solidFill>
                    <a:schemeClr val="bg1"/>
                  </a:solidFill>
                </a:rPr>
                <a:t> ist sehr komplex im Vergleich zum Multilevel-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Inheritance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7597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9946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Vererbung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Multilevel-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Inheritance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EDB2DAD-3696-4272-804D-DC8A5751EF97}"/>
              </a:ext>
            </a:extLst>
          </p:cNvPr>
          <p:cNvSpPr/>
          <p:nvPr/>
        </p:nvSpPr>
        <p:spPr>
          <a:xfrm>
            <a:off x="990601" y="3415602"/>
            <a:ext cx="2057400" cy="6022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Teammitglied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AAA5E5E-A4B5-43D2-AB1C-3BECBEDCD772}"/>
              </a:ext>
            </a:extLst>
          </p:cNvPr>
          <p:cNvSpPr/>
          <p:nvPr/>
        </p:nvSpPr>
        <p:spPr>
          <a:xfrm>
            <a:off x="990601" y="4625974"/>
            <a:ext cx="2057398" cy="60227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Teamleiter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7D31A84-444E-45EF-AD66-0B7806ACDF75}"/>
              </a:ext>
            </a:extLst>
          </p:cNvPr>
          <p:cNvSpPr/>
          <p:nvPr/>
        </p:nvSpPr>
        <p:spPr>
          <a:xfrm>
            <a:off x="990603" y="2284104"/>
            <a:ext cx="2057398" cy="602279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1000CE8-CA6B-4DFB-AF91-ED78376FB6A0}"/>
              </a:ext>
            </a:extLst>
          </p:cNvPr>
          <p:cNvCxnSpPr>
            <a:cxnSpLocks/>
            <a:stCxn id="46" idx="2"/>
            <a:endCxn id="21" idx="0"/>
          </p:cNvCxnSpPr>
          <p:nvPr/>
        </p:nvCxnSpPr>
        <p:spPr>
          <a:xfrm rot="5400000">
            <a:off x="1754693" y="3150992"/>
            <a:ext cx="5292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0FCAA75B-F2A7-482D-80E8-A2B34E4C640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715255" y="4321927"/>
            <a:ext cx="608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30">
            <a:extLst>
              <a:ext uri="{FF2B5EF4-FFF2-40B4-BE49-F238E27FC236}">
                <a16:creationId xmlns:a16="http://schemas.microsoft.com/office/drawing/2014/main" id="{7F086D30-1457-44A0-B095-3A2AFF865354}"/>
              </a:ext>
            </a:extLst>
          </p:cNvPr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446FB059-050E-4F14-BB22-3A965E87E338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>
              <a:extLst>
                <a:ext uri="{FF2B5EF4-FFF2-40B4-BE49-F238E27FC236}">
                  <a16:creationId xmlns:a16="http://schemas.microsoft.com/office/drawing/2014/main" id="{395BC894-9739-4B88-BFBA-859EE3FCF92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74C431F5-02D1-4123-9360-56E5071F288B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Beschreibt</a:t>
              </a:r>
              <a:r>
                <a:rPr lang="en-US" sz="2000" b="1" spc="20" dirty="0">
                  <a:solidFill>
                    <a:schemeClr val="bg1"/>
                  </a:solidFill>
                </a:rPr>
                <a:t> den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Prozess</a:t>
              </a:r>
              <a:r>
                <a:rPr lang="en-US" sz="2000" b="1" spc="20" dirty="0">
                  <a:solidFill>
                    <a:schemeClr val="bg1"/>
                  </a:solidFill>
                </a:rPr>
                <a:t>,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wenn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von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nur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Klasse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erbt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:a16="http://schemas.microsoft.com/office/drawing/2014/main" id="{5F09E668-D3DA-4412-A41B-E0583ACC596A}"/>
              </a:ext>
            </a:extLst>
          </p:cNvPr>
          <p:cNvGrpSpPr/>
          <p:nvPr/>
        </p:nvGrpSpPr>
        <p:grpSpPr>
          <a:xfrm>
            <a:off x="4648200" y="5181600"/>
            <a:ext cx="6705599" cy="838201"/>
            <a:chOff x="1219200" y="3886199"/>
            <a:chExt cx="3429000" cy="838201"/>
          </a:xfrm>
        </p:grpSpPr>
        <p:sp>
          <p:nvSpPr>
            <p:cNvPr id="54" name="Rounded Rectangle 9">
              <a:extLst>
                <a:ext uri="{FF2B5EF4-FFF2-40B4-BE49-F238E27FC236}">
                  <a16:creationId xmlns:a16="http://schemas.microsoft.com/office/drawing/2014/main" id="{370E4CB0-9AD9-431B-AB1E-4AE6CB5C164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hevron 10">
              <a:extLst>
                <a:ext uri="{FF2B5EF4-FFF2-40B4-BE49-F238E27FC236}">
                  <a16:creationId xmlns:a16="http://schemas.microsoft.com/office/drawing/2014/main" id="{20F81C13-1F77-41F0-BF48-5B24E2B2910A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432B8F46-597D-401C-85EA-A42903C43DD7}"/>
                </a:ext>
              </a:extLst>
            </p:cNvPr>
            <p:cNvSpPr txBox="1"/>
            <p:nvPr/>
          </p:nvSpPr>
          <p:spPr>
            <a:xfrm>
              <a:off x="160885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Multiple-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Inheritance</a:t>
              </a:r>
              <a:r>
                <a:rPr lang="de-DE" sz="2000" b="1" spc="20" dirty="0">
                  <a:solidFill>
                    <a:schemeClr val="bg1"/>
                  </a:solidFill>
                </a:rPr>
                <a:t> kommt häufig vor, weil es passendere Szenarios gibt</a:t>
              </a:r>
            </a:p>
          </p:txBody>
        </p: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B3296445-6FA1-4D87-BD1F-A84F8E7A517C}"/>
              </a:ext>
            </a:extLst>
          </p:cNvPr>
          <p:cNvGrpSpPr/>
          <p:nvPr/>
        </p:nvGrpSpPr>
        <p:grpSpPr>
          <a:xfrm>
            <a:off x="4648200" y="2894944"/>
            <a:ext cx="6705599" cy="838201"/>
            <a:chOff x="1219200" y="3886199"/>
            <a:chExt cx="3429000" cy="838201"/>
          </a:xfrm>
        </p:grpSpPr>
        <p:sp>
          <p:nvSpPr>
            <p:cNvPr id="66" name="Rounded Rectangle 9">
              <a:extLst>
                <a:ext uri="{FF2B5EF4-FFF2-40B4-BE49-F238E27FC236}">
                  <a16:creationId xmlns:a16="http://schemas.microsoft.com/office/drawing/2014/main" id="{E1F7260A-6B76-4305-BC1B-7879640CA6FF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evron 10">
              <a:extLst>
                <a:ext uri="{FF2B5EF4-FFF2-40B4-BE49-F238E27FC236}">
                  <a16:creationId xmlns:a16="http://schemas.microsoft.com/office/drawing/2014/main" id="{60553375-59F0-4FF7-A323-0895E1D37F92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078B28DF-4C49-46F4-B8BE-37CBCD45166B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Multilevel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benötigt</a:t>
              </a:r>
              <a:r>
                <a:rPr lang="en-US" sz="2000" b="1" spc="20" dirty="0">
                  <a:solidFill>
                    <a:schemeClr val="bg1"/>
                  </a:solidFill>
                </a:rPr>
                <a:t> 3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Ebenen</a:t>
              </a:r>
              <a:r>
                <a:rPr lang="en-US" sz="2000" b="1" spc="20" dirty="0">
                  <a:solidFill>
                    <a:schemeClr val="bg1"/>
                  </a:solidFill>
                </a:rPr>
                <a:t> von Klassen: Parent-Class, Child-Class und Child-Child-Class</a:t>
              </a:r>
            </a:p>
          </p:txBody>
        </p:sp>
      </p:grpSp>
      <p:grpSp>
        <p:nvGrpSpPr>
          <p:cNvPr id="69" name="Group 30">
            <a:extLst>
              <a:ext uri="{FF2B5EF4-FFF2-40B4-BE49-F238E27FC236}">
                <a16:creationId xmlns:a16="http://schemas.microsoft.com/office/drawing/2014/main" id="{A10846A1-0F41-43FF-8870-9AF89488A34F}"/>
              </a:ext>
            </a:extLst>
          </p:cNvPr>
          <p:cNvGrpSpPr/>
          <p:nvPr/>
        </p:nvGrpSpPr>
        <p:grpSpPr>
          <a:xfrm>
            <a:off x="4648201" y="4005147"/>
            <a:ext cx="6705599" cy="838201"/>
            <a:chOff x="1219200" y="3886199"/>
            <a:chExt cx="3429000" cy="838201"/>
          </a:xfrm>
        </p:grpSpPr>
        <p:sp>
          <p:nvSpPr>
            <p:cNvPr id="70" name="Rounded Rectangle 9">
              <a:extLst>
                <a:ext uri="{FF2B5EF4-FFF2-40B4-BE49-F238E27FC236}">
                  <a16:creationId xmlns:a16="http://schemas.microsoft.com/office/drawing/2014/main" id="{BAF18C0E-A5D6-4A90-A819-807A2F8942D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hevron 10">
              <a:extLst>
                <a:ext uri="{FF2B5EF4-FFF2-40B4-BE49-F238E27FC236}">
                  <a16:creationId xmlns:a16="http://schemas.microsoft.com/office/drawing/2014/main" id="{7397C378-7155-47DC-B174-9340830702FD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2CE6A34F-D36F-4A81-8EDF-592B4CD28BD3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Erblinie</a:t>
              </a:r>
              <a:r>
                <a:rPr lang="de-DE" sz="2000" b="1" spc="20" dirty="0">
                  <a:solidFill>
                    <a:schemeClr val="bg1"/>
                  </a:solidFill>
                </a:rPr>
                <a:t> ist sehr einfach und wird sehr häufig verwendet.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0523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1168285" cy="16197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Vererbung </a:t>
            </a:r>
          </a:p>
          <a:p>
            <a:r>
              <a:rPr lang="de-DE" b="1" dirty="0">
                <a:latin typeface="Lato" charset="0"/>
                <a:ea typeface="Lato" charset="0"/>
                <a:cs typeface="Lato" charset="0"/>
              </a:rPr>
              <a:t>Multiple-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Inheritance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vs. Multilevel-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Inheritance</a:t>
            </a:r>
            <a:endParaRPr lang="de-DE" b="1" dirty="0">
              <a:latin typeface="Lato" charset="0"/>
              <a:ea typeface="Lato" charset="0"/>
              <a:cs typeface="Lato" charset="0"/>
            </a:endParaRPr>
          </a:p>
          <a:p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EDB2DAD-3696-4272-804D-DC8A5751EF97}"/>
              </a:ext>
            </a:extLst>
          </p:cNvPr>
          <p:cNvSpPr/>
          <p:nvPr/>
        </p:nvSpPr>
        <p:spPr>
          <a:xfrm>
            <a:off x="1524000" y="3429000"/>
            <a:ext cx="2057400" cy="6022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Teammitglied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AAA5E5E-A4B5-43D2-AB1C-3BECBEDCD772}"/>
              </a:ext>
            </a:extLst>
          </p:cNvPr>
          <p:cNvSpPr/>
          <p:nvPr/>
        </p:nvSpPr>
        <p:spPr>
          <a:xfrm>
            <a:off x="1524000" y="4639372"/>
            <a:ext cx="2057398" cy="60227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Teamleiter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7D31A84-444E-45EF-AD66-0B7806ACDF75}"/>
              </a:ext>
            </a:extLst>
          </p:cNvPr>
          <p:cNvSpPr/>
          <p:nvPr/>
        </p:nvSpPr>
        <p:spPr>
          <a:xfrm>
            <a:off x="1524002" y="2297502"/>
            <a:ext cx="2057398" cy="602279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1000CE8-CA6B-4DFB-AF91-ED78376FB6A0}"/>
              </a:ext>
            </a:extLst>
          </p:cNvPr>
          <p:cNvCxnSpPr>
            <a:cxnSpLocks/>
            <a:stCxn id="46" idx="2"/>
            <a:endCxn id="21" idx="0"/>
          </p:cNvCxnSpPr>
          <p:nvPr/>
        </p:nvCxnSpPr>
        <p:spPr>
          <a:xfrm rot="5400000">
            <a:off x="2288092" y="3164390"/>
            <a:ext cx="5292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0FCAA75B-F2A7-482D-80E8-A2B34E4C640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2248654" y="4335325"/>
            <a:ext cx="608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00A4A49-BBAD-46DC-B154-FBC1E5032C43}"/>
              </a:ext>
            </a:extLst>
          </p:cNvPr>
          <p:cNvSpPr/>
          <p:nvPr/>
        </p:nvSpPr>
        <p:spPr>
          <a:xfrm>
            <a:off x="9655627" y="2568277"/>
            <a:ext cx="1680797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Teammitglied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15D3C1C1-2CD1-40C6-B22A-76CFB5BBF23A}"/>
              </a:ext>
            </a:extLst>
          </p:cNvPr>
          <p:cNvSpPr/>
          <p:nvPr/>
        </p:nvSpPr>
        <p:spPr>
          <a:xfrm>
            <a:off x="8436428" y="4066238"/>
            <a:ext cx="1926771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Teamleiter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14EBDCE-1350-43BB-A78A-B2C60A50821C}"/>
              </a:ext>
            </a:extLst>
          </p:cNvPr>
          <p:cNvSpPr/>
          <p:nvPr/>
        </p:nvSpPr>
        <p:spPr>
          <a:xfrm>
            <a:off x="7411667" y="2568277"/>
            <a:ext cx="1680797" cy="5334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4C0BB751-76BC-46E6-88FE-85F692BBBD75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16200000" flipH="1">
            <a:off x="8343660" y="3010083"/>
            <a:ext cx="964561" cy="1147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5931BC16-877B-40B0-9841-46FDE6B3CBA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5400000">
            <a:off x="9465640" y="3035851"/>
            <a:ext cx="964561" cy="1096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ACB9364-2AE9-4400-AC4A-EE995F39F3EE}"/>
              </a:ext>
            </a:extLst>
          </p:cNvPr>
          <p:cNvSpPr/>
          <p:nvPr/>
        </p:nvSpPr>
        <p:spPr>
          <a:xfrm>
            <a:off x="914403" y="5813520"/>
            <a:ext cx="3276598" cy="60227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Multilevel-</a:t>
            </a:r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7A02430-C1AC-4B82-A93C-3A78DB320A7B}"/>
              </a:ext>
            </a:extLst>
          </p:cNvPr>
          <p:cNvSpPr/>
          <p:nvPr/>
        </p:nvSpPr>
        <p:spPr>
          <a:xfrm>
            <a:off x="7761514" y="5715000"/>
            <a:ext cx="3276598" cy="60227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Multiple-</a:t>
            </a:r>
            <a:r>
              <a:rPr lang="de-DE" dirty="0" err="1"/>
              <a:t>Inheritance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21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5"/>
          <p:cNvSpPr txBox="1">
            <a:spLocks/>
          </p:cNvSpPr>
          <p:nvPr/>
        </p:nvSpPr>
        <p:spPr>
          <a:xfrm>
            <a:off x="8216539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38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13B61F17-B545-4242-A01D-B07A1044A9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42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1450</cp:revision>
  <dcterms:created xsi:type="dcterms:W3CDTF">2015-10-04T10:23:04Z</dcterms:created>
  <dcterms:modified xsi:type="dcterms:W3CDTF">2020-05-28T10:53:45Z</dcterms:modified>
</cp:coreProperties>
</file>