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17" r:id="rId3"/>
    <p:sldId id="363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0" d="100"/>
          <a:sy n="110" d="100"/>
        </p:scale>
        <p:origin x="108" y="13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05.06.2020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05.06.2020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05.06.2020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05.06.2020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05.06.2020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05.06.2020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reenshot, Monitor, Bildschirm, Computer enthält.&#10;&#10;Automatisch generierte Beschreibung">
            <a:extLst>
              <a:ext uri="{FF2B5EF4-FFF2-40B4-BE49-F238E27FC236}">
                <a16:creationId xmlns:a16="http://schemas.microsoft.com/office/drawing/2014/main" id="{552C9778-99B3-4F9A-B967-673C4EF10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8367" r="268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300" dirty="0">
                <a:latin typeface="+mj-lt"/>
                <a:ea typeface="+mj-ea"/>
                <a:cs typeface="+mj-cs"/>
              </a:rPr>
              <a:t>Python A-Z -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Lerne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 es Schnell &amp;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einfach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,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inkl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. Data Science!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3917A7D-89E5-4220-9F5F-0A1A84322FBF}" type="slidenum">
              <a:rPr lang="en-US" sz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11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3" y="264746"/>
            <a:ext cx="1166373" cy="1371600"/>
          </a:xfrm>
          <a:solidFill>
            <a:schemeClr val="accent1">
              <a:lumMod val="20000"/>
              <a:lumOff val="80000"/>
            </a:schemeClr>
          </a:solidFill>
        </p:spPr>
      </p:pic>
      <p:grpSp>
        <p:nvGrpSpPr>
          <p:cNvPr id="102" name="Group 13"/>
          <p:cNvGrpSpPr/>
          <p:nvPr/>
        </p:nvGrpSpPr>
        <p:grpSpPr>
          <a:xfrm>
            <a:off x="1886978" y="2175126"/>
            <a:ext cx="3048000" cy="826365"/>
            <a:chOff x="1676400" y="1047779"/>
            <a:chExt cx="3048000" cy="826365"/>
          </a:xfrm>
        </p:grpSpPr>
        <p:sp>
          <p:nvSpPr>
            <p:cNvPr id="103" name="TextBox 14"/>
            <p:cNvSpPr txBox="1"/>
            <p:nvPr/>
          </p:nvSpPr>
          <p:spPr>
            <a:xfrm>
              <a:off x="2569356" y="1047779"/>
              <a:ext cx="843180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Enthusiast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04" name="TextBox 15"/>
            <p:cNvSpPr txBox="1"/>
            <p:nvPr/>
          </p:nvSpPr>
          <p:spPr>
            <a:xfrm>
              <a:off x="1676400" y="1341819"/>
              <a:ext cx="3048000" cy="532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Bereits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jungen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Alter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Webseiten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HTML, CSS und PHP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programmiert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5" name="Group 16"/>
          <p:cNvGrpSpPr/>
          <p:nvPr/>
        </p:nvGrpSpPr>
        <p:grpSpPr>
          <a:xfrm>
            <a:off x="3775214" y="5220983"/>
            <a:ext cx="3048000" cy="1168064"/>
            <a:chOff x="1676400" y="958585"/>
            <a:chExt cx="3048000" cy="1168064"/>
          </a:xfrm>
        </p:grpSpPr>
        <p:sp>
          <p:nvSpPr>
            <p:cNvPr id="106" name="TextBox 17"/>
            <p:cNvSpPr txBox="1"/>
            <p:nvPr/>
          </p:nvSpPr>
          <p:spPr>
            <a:xfrm>
              <a:off x="2339124" y="958585"/>
              <a:ext cx="1856278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Anwendungsentwickler</a:t>
              </a:r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1676400" y="1341819"/>
              <a:ext cx="304800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Jahr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2012 die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Ausbildung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zum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Fachinformatiker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in der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Fachrichtung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Anwendungsentwicklung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abgeschlossen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8" name="Group 22"/>
          <p:cNvGrpSpPr/>
          <p:nvPr/>
        </p:nvGrpSpPr>
        <p:grpSpPr>
          <a:xfrm>
            <a:off x="5610899" y="2102146"/>
            <a:ext cx="3048000" cy="1017430"/>
            <a:chOff x="1676400" y="1084277"/>
            <a:chExt cx="3048000" cy="1017430"/>
          </a:xfrm>
        </p:grpSpPr>
        <p:sp>
          <p:nvSpPr>
            <p:cNvPr id="109" name="TextBox 23"/>
            <p:cNvSpPr txBox="1"/>
            <p:nvPr/>
          </p:nvSpPr>
          <p:spPr>
            <a:xfrm>
              <a:off x="2694159" y="1084277"/>
              <a:ext cx="1106073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Festanstellung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10" name="TextBox 24"/>
            <p:cNvSpPr txBox="1"/>
            <p:nvPr/>
          </p:nvSpPr>
          <p:spPr>
            <a:xfrm>
              <a:off x="1676400" y="1341819"/>
              <a:ext cx="3048000" cy="75988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Jahr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2012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Festanstellung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Software-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Entwickler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 der </a:t>
              </a:r>
            </a:p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Ruhr-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Universität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Bochum</a:t>
              </a:r>
            </a:p>
          </p:txBody>
        </p:sp>
      </p:grpSp>
      <p:grpSp>
        <p:nvGrpSpPr>
          <p:cNvPr id="111" name="Group 3"/>
          <p:cNvGrpSpPr/>
          <p:nvPr/>
        </p:nvGrpSpPr>
        <p:grpSpPr>
          <a:xfrm>
            <a:off x="2287028" y="3348869"/>
            <a:ext cx="2247900" cy="1888236"/>
            <a:chOff x="2139696" y="2664714"/>
            <a:chExt cx="2247900" cy="1888236"/>
          </a:xfrm>
        </p:grpSpPr>
        <p:sp>
          <p:nvSpPr>
            <p:cNvPr id="112" name="Freeform 7"/>
            <p:cNvSpPr/>
            <p:nvPr/>
          </p:nvSpPr>
          <p:spPr>
            <a:xfrm>
              <a:off x="2139696" y="3429000"/>
              <a:ext cx="2247900" cy="1123950"/>
            </a:xfrm>
            <a:custGeom>
              <a:avLst/>
              <a:gdLst>
                <a:gd name="connsiteX0" fmla="*/ 0 w 1905000"/>
                <a:gd name="connsiteY0" fmla="*/ 0 h 952500"/>
                <a:gd name="connsiteX1" fmla="*/ 1905000 w 1905000"/>
                <a:gd name="connsiteY1" fmla="*/ 0 h 952500"/>
                <a:gd name="connsiteX2" fmla="*/ 952500 w 1905000"/>
                <a:gd name="connsiteY2" fmla="*/ 952500 h 952500"/>
                <a:gd name="connsiteX3" fmla="*/ 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0" y="0"/>
                  </a:moveTo>
                  <a:lnTo>
                    <a:pt x="1905000" y="0"/>
                  </a:lnTo>
                  <a:cubicBezTo>
                    <a:pt x="1905000" y="526051"/>
                    <a:pt x="1478551" y="952500"/>
                    <a:pt x="952500" y="952500"/>
                  </a:cubicBezTo>
                  <a:cubicBezTo>
                    <a:pt x="426449" y="952500"/>
                    <a:pt x="0" y="52605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499360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25"/>
            <p:cNvSpPr txBox="1"/>
            <p:nvPr/>
          </p:nvSpPr>
          <p:spPr>
            <a:xfrm>
              <a:off x="3058124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2004</a:t>
              </a:r>
            </a:p>
          </p:txBody>
        </p:sp>
      </p:grpSp>
      <p:grpSp>
        <p:nvGrpSpPr>
          <p:cNvPr id="115" name="Group 4"/>
          <p:cNvGrpSpPr/>
          <p:nvPr/>
        </p:nvGrpSpPr>
        <p:grpSpPr>
          <a:xfrm>
            <a:off x="4175264" y="2989205"/>
            <a:ext cx="2247900" cy="1888236"/>
            <a:chOff x="4027932" y="2305050"/>
            <a:chExt cx="2247900" cy="1888236"/>
          </a:xfrm>
        </p:grpSpPr>
        <p:sp>
          <p:nvSpPr>
            <p:cNvPr id="116" name="Freeform 10"/>
            <p:cNvSpPr/>
            <p:nvPr/>
          </p:nvSpPr>
          <p:spPr>
            <a:xfrm>
              <a:off x="4027932" y="2305050"/>
              <a:ext cx="2247900" cy="1123950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1905000 w 1905000"/>
                <a:gd name="connsiteY1" fmla="*/ 952500 h 952500"/>
                <a:gd name="connsiteX2" fmla="*/ 0 w 1905000"/>
                <a:gd name="connsiteY2" fmla="*/ 952500 h 952500"/>
                <a:gd name="connsiteX3" fmla="*/ 95250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cubicBezTo>
                    <a:pt x="1478551" y="0"/>
                    <a:pt x="1905000" y="426449"/>
                    <a:pt x="1905000" y="952500"/>
                  </a:cubicBezTo>
                  <a:lnTo>
                    <a:pt x="0" y="952500"/>
                  </a:lnTo>
                  <a:cubicBezTo>
                    <a:pt x="0" y="426449"/>
                    <a:pt x="426449" y="0"/>
                    <a:pt x="952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387596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29"/>
            <p:cNvSpPr txBox="1"/>
            <p:nvPr/>
          </p:nvSpPr>
          <p:spPr>
            <a:xfrm>
              <a:off x="4941567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2012</a:t>
              </a:r>
            </a:p>
          </p:txBody>
        </p:sp>
      </p:grpSp>
      <p:grpSp>
        <p:nvGrpSpPr>
          <p:cNvPr id="119" name="Group 6"/>
          <p:cNvGrpSpPr/>
          <p:nvPr/>
        </p:nvGrpSpPr>
        <p:grpSpPr>
          <a:xfrm>
            <a:off x="6063500" y="3348869"/>
            <a:ext cx="2247900" cy="1888236"/>
            <a:chOff x="5916168" y="2664714"/>
            <a:chExt cx="2247900" cy="1888236"/>
          </a:xfrm>
        </p:grpSpPr>
        <p:sp>
          <p:nvSpPr>
            <p:cNvPr id="120" name="Freeform 26"/>
            <p:cNvSpPr/>
            <p:nvPr/>
          </p:nvSpPr>
          <p:spPr>
            <a:xfrm>
              <a:off x="5916168" y="3429000"/>
              <a:ext cx="2247900" cy="1123950"/>
            </a:xfrm>
            <a:custGeom>
              <a:avLst/>
              <a:gdLst>
                <a:gd name="connsiteX0" fmla="*/ 0 w 1905000"/>
                <a:gd name="connsiteY0" fmla="*/ 0 h 952500"/>
                <a:gd name="connsiteX1" fmla="*/ 1905000 w 1905000"/>
                <a:gd name="connsiteY1" fmla="*/ 0 h 952500"/>
                <a:gd name="connsiteX2" fmla="*/ 952500 w 1905000"/>
                <a:gd name="connsiteY2" fmla="*/ 952500 h 952500"/>
                <a:gd name="connsiteX3" fmla="*/ 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0" y="0"/>
                  </a:moveTo>
                  <a:lnTo>
                    <a:pt x="1905000" y="0"/>
                  </a:lnTo>
                  <a:cubicBezTo>
                    <a:pt x="1905000" y="526051"/>
                    <a:pt x="1478551" y="952500"/>
                    <a:pt x="952500" y="952500"/>
                  </a:cubicBezTo>
                  <a:cubicBezTo>
                    <a:pt x="426449" y="952500"/>
                    <a:pt x="0" y="52605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275832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31"/>
            <p:cNvSpPr txBox="1"/>
            <p:nvPr/>
          </p:nvSpPr>
          <p:spPr>
            <a:xfrm>
              <a:off x="6824049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2012</a:t>
              </a:r>
            </a:p>
          </p:txBody>
        </p:sp>
      </p:grpSp>
      <p:grpSp>
        <p:nvGrpSpPr>
          <p:cNvPr id="123" name="Group 8"/>
          <p:cNvGrpSpPr/>
          <p:nvPr/>
        </p:nvGrpSpPr>
        <p:grpSpPr>
          <a:xfrm>
            <a:off x="7951736" y="2989205"/>
            <a:ext cx="2247900" cy="1888236"/>
            <a:chOff x="7804404" y="2305050"/>
            <a:chExt cx="2247900" cy="1888236"/>
          </a:xfrm>
        </p:grpSpPr>
        <p:sp>
          <p:nvSpPr>
            <p:cNvPr id="124" name="Freeform 28"/>
            <p:cNvSpPr/>
            <p:nvPr/>
          </p:nvSpPr>
          <p:spPr>
            <a:xfrm>
              <a:off x="7804404" y="2305050"/>
              <a:ext cx="2247900" cy="1123950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1905000 w 1905000"/>
                <a:gd name="connsiteY1" fmla="*/ 952500 h 952500"/>
                <a:gd name="connsiteX2" fmla="*/ 0 w 1905000"/>
                <a:gd name="connsiteY2" fmla="*/ 952500 h 952500"/>
                <a:gd name="connsiteX3" fmla="*/ 95250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cubicBezTo>
                    <a:pt x="1478551" y="0"/>
                    <a:pt x="1905000" y="426449"/>
                    <a:pt x="1905000" y="952500"/>
                  </a:cubicBezTo>
                  <a:lnTo>
                    <a:pt x="0" y="952500"/>
                  </a:lnTo>
                  <a:cubicBezTo>
                    <a:pt x="0" y="426449"/>
                    <a:pt x="426449" y="0"/>
                    <a:pt x="952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8164068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32"/>
            <p:cNvSpPr txBox="1"/>
            <p:nvPr/>
          </p:nvSpPr>
          <p:spPr>
            <a:xfrm>
              <a:off x="8582746" y="3228945"/>
              <a:ext cx="691216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2014/15</a:t>
              </a:r>
            </a:p>
          </p:txBody>
        </p:sp>
      </p:grpSp>
      <p:grpSp>
        <p:nvGrpSpPr>
          <p:cNvPr id="128" name="Group 16"/>
          <p:cNvGrpSpPr/>
          <p:nvPr/>
        </p:nvGrpSpPr>
        <p:grpSpPr>
          <a:xfrm>
            <a:off x="7547698" y="5242698"/>
            <a:ext cx="3048000" cy="1209912"/>
            <a:chOff x="1676400" y="916737"/>
            <a:chExt cx="3048000" cy="1209912"/>
          </a:xfrm>
        </p:grpSpPr>
        <p:sp>
          <p:nvSpPr>
            <p:cNvPr id="129" name="TextBox 17"/>
            <p:cNvSpPr txBox="1"/>
            <p:nvPr/>
          </p:nvSpPr>
          <p:spPr>
            <a:xfrm>
              <a:off x="2863609" y="916737"/>
              <a:ext cx="673582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Studium</a:t>
              </a:r>
              <a:endParaRPr lang="en-US" sz="14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0" name="TextBox 18"/>
            <p:cNvSpPr txBox="1"/>
            <p:nvPr/>
          </p:nvSpPr>
          <p:spPr>
            <a:xfrm>
              <a:off x="1676400" y="1341819"/>
              <a:ext cx="304800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 Winter 2014/15 das Bachelor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Studium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Angewandte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Informatik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begonnen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WiSe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18/19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abgeschlossen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34" name="Title 15"/>
          <p:cNvSpPr txBox="1">
            <a:spLocks/>
          </p:cNvSpPr>
          <p:nvPr/>
        </p:nvSpPr>
        <p:spPr>
          <a:xfrm>
            <a:off x="5202126" y="55680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5222177" y="912747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5222177" y="1124906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</p:spTree>
    <p:extLst>
      <p:ext uri="{BB962C8B-B14F-4D97-AF65-F5344CB8AC3E}">
        <p14:creationId xmlns:p14="http://schemas.microsoft.com/office/powerpoint/2010/main" val="70034863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6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6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6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6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sind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meine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Ziele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?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410119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Grundlagen von Python zu vermitteln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53346"/>
            <a:ext cx="10439400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4107350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Für den Kurs wichtige Inhalte vorstellen und erläutern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86355"/>
            <a:ext cx="10439401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8017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An vielen Beispielen praxisorientiert die Inhalte lernen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391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31690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5"/>
          <p:cNvSpPr txBox="1">
            <a:spLocks/>
          </p:cNvSpPr>
          <p:nvPr/>
        </p:nvSpPr>
        <p:spPr>
          <a:xfrm>
            <a:off x="8170813" y="2041275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48" y="1847178"/>
            <a:ext cx="1164437" cy="1371719"/>
          </a:xfrm>
          <a:prstGeom prst="rect">
            <a:avLst/>
          </a:prstGeom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675AFB64-79A0-4BF0-B2F4-1C36DCD15B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Saif Al-Dilaimi</dc:creator>
  <cp:lastModifiedBy>Saif Al-Dilaimi</cp:lastModifiedBy>
  <cp:revision>1</cp:revision>
  <dcterms:created xsi:type="dcterms:W3CDTF">2020-06-05T10:41:49Z</dcterms:created>
  <dcterms:modified xsi:type="dcterms:W3CDTF">2020-06-05T10:55:12Z</dcterms:modified>
</cp:coreProperties>
</file>