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561" r:id="rId3"/>
    <p:sldId id="563" r:id="rId4"/>
    <p:sldId id="319" r:id="rId5"/>
    <p:sldId id="314" r:id="rId6"/>
    <p:sldId id="290" r:id="rId7"/>
    <p:sldId id="562" r:id="rId8"/>
    <p:sldId id="291" r:id="rId9"/>
    <p:sldId id="3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152" userDrawn="1">
          <p15:clr>
            <a:srgbClr val="A4A3A4"/>
          </p15:clr>
        </p15:guide>
        <p15:guide id="4" pos="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D00"/>
    <a:srgbClr val="F8F8F8"/>
    <a:srgbClr val="F9FBFC"/>
    <a:srgbClr val="000000"/>
    <a:srgbClr val="C1C2C7"/>
    <a:srgbClr val="BDBEC2"/>
    <a:srgbClr val="2A2A2A"/>
    <a:srgbClr val="F1F1F1"/>
    <a:srgbClr val="F5F5F5"/>
    <a:srgbClr val="FF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67" autoAdjust="0"/>
    <p:restoredTop sz="86449"/>
  </p:normalViewPr>
  <p:slideViewPr>
    <p:cSldViewPr snapToObjects="1" showGuides="1">
      <p:cViewPr varScale="1">
        <p:scale>
          <a:sx n="96" d="100"/>
          <a:sy n="96" d="100"/>
        </p:scale>
        <p:origin x="168" y="264"/>
      </p:cViewPr>
      <p:guideLst>
        <p:guide orient="horz" pos="2160"/>
        <p:guide pos="3840"/>
        <p:guide pos="7152"/>
        <p:guide pos="528"/>
      </p:guideLst>
    </p:cSldViewPr>
  </p:slideViewPr>
  <p:outlineViewPr>
    <p:cViewPr>
      <p:scale>
        <a:sx n="33" d="100"/>
        <a:sy n="33" d="100"/>
      </p:scale>
      <p:origin x="0" y="-72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12193-0B0E-BB4E-908E-73E8D2FD641E}" type="datetimeFigureOut">
              <a:rPr lang="de-DE"/>
              <a:t>12.12.18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11AA8-80B6-E048-AE52-6AB10A2621FD}" type="slidenum">
              <a:r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74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12.12.18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5474593" y="1828800"/>
            <a:ext cx="1242817" cy="1371600"/>
          </a:xfrm>
          <a:custGeom>
            <a:avLst/>
            <a:gdLst>
              <a:gd name="connsiteX0" fmla="*/ 621409 w 1242817"/>
              <a:gd name="connsiteY0" fmla="*/ 0 h 1371600"/>
              <a:gd name="connsiteX1" fmla="*/ 714980 w 1242817"/>
              <a:gd name="connsiteY1" fmla="*/ 25112 h 1371600"/>
              <a:gd name="connsiteX2" fmla="*/ 1151645 w 1242817"/>
              <a:gd name="connsiteY2" fmla="*/ 273842 h 1371600"/>
              <a:gd name="connsiteX3" fmla="*/ 1242817 w 1242817"/>
              <a:gd name="connsiteY3" fmla="*/ 436473 h 1371600"/>
              <a:gd name="connsiteX4" fmla="*/ 1242817 w 1242817"/>
              <a:gd name="connsiteY4" fmla="*/ 933932 h 1371600"/>
              <a:gd name="connsiteX5" fmla="*/ 1151645 w 1242817"/>
              <a:gd name="connsiteY5" fmla="*/ 1096563 h 1371600"/>
              <a:gd name="connsiteX6" fmla="*/ 714980 w 1242817"/>
              <a:gd name="connsiteY6" fmla="*/ 1350076 h 1371600"/>
              <a:gd name="connsiteX7" fmla="*/ 527838 w 1242817"/>
              <a:gd name="connsiteY7" fmla="*/ 1350076 h 1371600"/>
              <a:gd name="connsiteX8" fmla="*/ 91172 w 1242817"/>
              <a:gd name="connsiteY8" fmla="*/ 1096563 h 1371600"/>
              <a:gd name="connsiteX9" fmla="*/ 0 w 1242817"/>
              <a:gd name="connsiteY9" fmla="*/ 933932 h 1371600"/>
              <a:gd name="connsiteX10" fmla="*/ 0 w 1242817"/>
              <a:gd name="connsiteY10" fmla="*/ 436473 h 1371600"/>
              <a:gd name="connsiteX11" fmla="*/ 91172 w 1242817"/>
              <a:gd name="connsiteY11" fmla="*/ 273842 h 1371600"/>
              <a:gd name="connsiteX12" fmla="*/ 527838 w 1242817"/>
              <a:gd name="connsiteY12" fmla="*/ 25112 h 1371600"/>
              <a:gd name="connsiteX13" fmla="*/ 621409 w 1242817"/>
              <a:gd name="connsiteY1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42817" h="1371600">
                <a:moveTo>
                  <a:pt x="621409" y="0"/>
                </a:moveTo>
                <a:cubicBezTo>
                  <a:pt x="654998" y="0"/>
                  <a:pt x="688588" y="8370"/>
                  <a:pt x="714980" y="25112"/>
                </a:cubicBezTo>
                <a:cubicBezTo>
                  <a:pt x="1151645" y="273842"/>
                  <a:pt x="1151645" y="273842"/>
                  <a:pt x="1151645" y="273842"/>
                </a:cubicBezTo>
                <a:cubicBezTo>
                  <a:pt x="1199630" y="302542"/>
                  <a:pt x="1242817" y="374290"/>
                  <a:pt x="1242817" y="436473"/>
                </a:cubicBezTo>
                <a:cubicBezTo>
                  <a:pt x="1242817" y="933932"/>
                  <a:pt x="1242817" y="933932"/>
                  <a:pt x="1242817" y="933932"/>
                </a:cubicBezTo>
                <a:cubicBezTo>
                  <a:pt x="1242817" y="996115"/>
                  <a:pt x="1199630" y="1067864"/>
                  <a:pt x="1151645" y="1096563"/>
                </a:cubicBezTo>
                <a:cubicBezTo>
                  <a:pt x="714980" y="1350076"/>
                  <a:pt x="714980" y="1350076"/>
                  <a:pt x="714980" y="1350076"/>
                </a:cubicBezTo>
                <a:cubicBezTo>
                  <a:pt x="662197" y="1378775"/>
                  <a:pt x="580622" y="1378775"/>
                  <a:pt x="527838" y="1350076"/>
                </a:cubicBezTo>
                <a:cubicBezTo>
                  <a:pt x="91172" y="1096563"/>
                  <a:pt x="91172" y="1096563"/>
                  <a:pt x="91172" y="1096563"/>
                </a:cubicBezTo>
                <a:cubicBezTo>
                  <a:pt x="38388" y="1067864"/>
                  <a:pt x="0" y="996115"/>
                  <a:pt x="0" y="933932"/>
                </a:cubicBezTo>
                <a:lnTo>
                  <a:pt x="0" y="436473"/>
                </a:lnTo>
                <a:cubicBezTo>
                  <a:pt x="0" y="374290"/>
                  <a:pt x="38388" y="302542"/>
                  <a:pt x="91172" y="273842"/>
                </a:cubicBezTo>
                <a:cubicBezTo>
                  <a:pt x="527838" y="25112"/>
                  <a:pt x="527838" y="25112"/>
                  <a:pt x="527838" y="25112"/>
                </a:cubicBezTo>
                <a:cubicBezTo>
                  <a:pt x="554229" y="8370"/>
                  <a:pt x="587819" y="0"/>
                  <a:pt x="6214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4611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12.12.18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86233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3627437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268641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8909844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986233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3627436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6268639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8909843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118880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12.12.18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835046" y="613782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4953344" y="613782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8071643" y="613782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1835046" y="24384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4953344" y="24384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8071643" y="24384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1835046" y="44196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4953344" y="44196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 hasCustomPrompt="1"/>
          </p:nvPr>
        </p:nvSpPr>
        <p:spPr>
          <a:xfrm>
            <a:off x="8071643" y="44196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457991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A57-BE9A-414E-A3BE-AA513B1EAF5B}" type="datetime1">
              <a:rPr lang="de-DE"/>
              <a:t>12.12.18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5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79426" cy="6858000"/>
          </a:xfrm>
          <a:custGeom>
            <a:avLst/>
            <a:gdLst>
              <a:gd name="connsiteX0" fmla="*/ 1752599 w 6079426"/>
              <a:gd name="connsiteY0" fmla="*/ 3957449 h 6858000"/>
              <a:gd name="connsiteX1" fmla="*/ 2264474 w 6079426"/>
              <a:gd name="connsiteY1" fmla="*/ 4169474 h 6858000"/>
              <a:gd name="connsiteX2" fmla="*/ 4953000 w 6079426"/>
              <a:gd name="connsiteY2" fmla="*/ 6858000 h 6858000"/>
              <a:gd name="connsiteX3" fmla="*/ 3927609 w 6079426"/>
              <a:gd name="connsiteY3" fmla="*/ 6858000 h 6858000"/>
              <a:gd name="connsiteX4" fmla="*/ 2905501 w 6079426"/>
              <a:gd name="connsiteY4" fmla="*/ 6858000 h 6858000"/>
              <a:gd name="connsiteX5" fmla="*/ 1880110 w 6079426"/>
              <a:gd name="connsiteY5" fmla="*/ 6858000 h 6858000"/>
              <a:gd name="connsiteX6" fmla="*/ 1663136 w 6079426"/>
              <a:gd name="connsiteY6" fmla="*/ 6641025 h 6858000"/>
              <a:gd name="connsiteX7" fmla="*/ 1663136 w 6079426"/>
              <a:gd name="connsiteY7" fmla="*/ 5617275 h 6858000"/>
              <a:gd name="connsiteX8" fmla="*/ 1664039 w 6079426"/>
              <a:gd name="connsiteY8" fmla="*/ 5616538 h 6858000"/>
              <a:gd name="connsiteX9" fmla="*/ 1240725 w 6079426"/>
              <a:gd name="connsiteY9" fmla="*/ 5193224 h 6858000"/>
              <a:gd name="connsiteX10" fmla="*/ 1240725 w 6079426"/>
              <a:gd name="connsiteY10" fmla="*/ 4169474 h 6858000"/>
              <a:gd name="connsiteX11" fmla="*/ 1752599 w 6079426"/>
              <a:gd name="connsiteY11" fmla="*/ 3957449 h 6858000"/>
              <a:gd name="connsiteX12" fmla="*/ 2514600 w 6079426"/>
              <a:gd name="connsiteY12" fmla="*/ 0 h 6858000"/>
              <a:gd name="connsiteX13" fmla="*/ 4562099 w 6079426"/>
              <a:gd name="connsiteY13" fmla="*/ 0 h 6858000"/>
              <a:gd name="connsiteX14" fmla="*/ 5633538 w 6079426"/>
              <a:gd name="connsiteY14" fmla="*/ 1071439 h 6858000"/>
              <a:gd name="connsiteX15" fmla="*/ 5633538 w 6079426"/>
              <a:gd name="connsiteY15" fmla="*/ 2095188 h 6858000"/>
              <a:gd name="connsiteX16" fmla="*/ 4609789 w 6079426"/>
              <a:gd name="connsiteY16" fmla="*/ 2095188 h 6858000"/>
              <a:gd name="connsiteX17" fmla="*/ 368894 w 6079426"/>
              <a:gd name="connsiteY17" fmla="*/ 0 h 6858000"/>
              <a:gd name="connsiteX18" fmla="*/ 2416393 w 6079426"/>
              <a:gd name="connsiteY18" fmla="*/ 0 h 6858000"/>
              <a:gd name="connsiteX19" fmla="*/ 5382622 w 6079426"/>
              <a:gd name="connsiteY19" fmla="*/ 2966229 h 6858000"/>
              <a:gd name="connsiteX20" fmla="*/ 5382622 w 6079426"/>
              <a:gd name="connsiteY20" fmla="*/ 3989978 h 6858000"/>
              <a:gd name="connsiteX21" fmla="*/ 4358873 w 6079426"/>
              <a:gd name="connsiteY21" fmla="*/ 3989978 h 6858000"/>
              <a:gd name="connsiteX22" fmla="*/ 0 w 6079426"/>
              <a:gd name="connsiteY22" fmla="*/ 0 h 6858000"/>
              <a:gd name="connsiteX23" fmla="*/ 261749 w 6079426"/>
              <a:gd name="connsiteY23" fmla="*/ 0 h 6858000"/>
              <a:gd name="connsiteX24" fmla="*/ 5867401 w 6079426"/>
              <a:gd name="connsiteY24" fmla="*/ 5605651 h 6858000"/>
              <a:gd name="connsiteX25" fmla="*/ 5867401 w 6079426"/>
              <a:gd name="connsiteY25" fmla="*/ 6629401 h 6858000"/>
              <a:gd name="connsiteX26" fmla="*/ 4843651 w 6079426"/>
              <a:gd name="connsiteY26" fmla="*/ 6629401 h 6858000"/>
              <a:gd name="connsiteX27" fmla="*/ 1732302 w 6079426"/>
              <a:gd name="connsiteY27" fmla="*/ 3518051 h 6858000"/>
              <a:gd name="connsiteX28" fmla="*/ 1659416 w 6079426"/>
              <a:gd name="connsiteY28" fmla="*/ 3577587 h 6858000"/>
              <a:gd name="connsiteX29" fmla="*/ 749227 w 6079426"/>
              <a:gd name="connsiteY29" fmla="*/ 3484826 h 6858000"/>
              <a:gd name="connsiteX30" fmla="*/ 0 w 6079426"/>
              <a:gd name="connsiteY30" fmla="*/ 2735599 h 6858000"/>
              <a:gd name="connsiteX31" fmla="*/ 0 w 6079426"/>
              <a:gd name="connsiteY31" fmla="*/ 6881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079426" h="6858000">
                <a:moveTo>
                  <a:pt x="1752599" y="3957449"/>
                </a:moveTo>
                <a:cubicBezTo>
                  <a:pt x="1937861" y="3957449"/>
                  <a:pt x="2123124" y="4028124"/>
                  <a:pt x="2264474" y="4169474"/>
                </a:cubicBezTo>
                <a:lnTo>
                  <a:pt x="4953000" y="6858000"/>
                </a:lnTo>
                <a:lnTo>
                  <a:pt x="3927609" y="6858000"/>
                </a:lnTo>
                <a:lnTo>
                  <a:pt x="2905501" y="6858000"/>
                </a:lnTo>
                <a:lnTo>
                  <a:pt x="1880110" y="6858000"/>
                </a:lnTo>
                <a:lnTo>
                  <a:pt x="1663136" y="6641025"/>
                </a:lnTo>
                <a:cubicBezTo>
                  <a:pt x="1380434" y="6358324"/>
                  <a:pt x="1380434" y="5899976"/>
                  <a:pt x="1663136" y="5617275"/>
                </a:cubicBezTo>
                <a:lnTo>
                  <a:pt x="1664039" y="5616538"/>
                </a:lnTo>
                <a:lnTo>
                  <a:pt x="1240725" y="5193224"/>
                </a:lnTo>
                <a:cubicBezTo>
                  <a:pt x="958024" y="4910523"/>
                  <a:pt x="958024" y="4452175"/>
                  <a:pt x="1240725" y="4169474"/>
                </a:cubicBezTo>
                <a:cubicBezTo>
                  <a:pt x="1382075" y="4028124"/>
                  <a:pt x="1567337" y="3957449"/>
                  <a:pt x="1752599" y="3957449"/>
                </a:cubicBezTo>
                <a:close/>
                <a:moveTo>
                  <a:pt x="2514600" y="0"/>
                </a:moveTo>
                <a:lnTo>
                  <a:pt x="4562099" y="0"/>
                </a:lnTo>
                <a:lnTo>
                  <a:pt x="5633538" y="1071439"/>
                </a:lnTo>
                <a:cubicBezTo>
                  <a:pt x="5916239" y="1354140"/>
                  <a:pt x="5916239" y="1812488"/>
                  <a:pt x="5633538" y="2095188"/>
                </a:cubicBezTo>
                <a:cubicBezTo>
                  <a:pt x="5350838" y="2377889"/>
                  <a:pt x="4892490" y="2377889"/>
                  <a:pt x="4609789" y="2095188"/>
                </a:cubicBezTo>
                <a:close/>
                <a:moveTo>
                  <a:pt x="368894" y="0"/>
                </a:moveTo>
                <a:lnTo>
                  <a:pt x="2416393" y="0"/>
                </a:lnTo>
                <a:lnTo>
                  <a:pt x="5382622" y="2966229"/>
                </a:lnTo>
                <a:cubicBezTo>
                  <a:pt x="5665323" y="3248930"/>
                  <a:pt x="5665323" y="3707278"/>
                  <a:pt x="5382622" y="3989978"/>
                </a:cubicBezTo>
                <a:cubicBezTo>
                  <a:pt x="5099921" y="4272679"/>
                  <a:pt x="4641573" y="4272679"/>
                  <a:pt x="4358873" y="3989978"/>
                </a:cubicBezTo>
                <a:close/>
                <a:moveTo>
                  <a:pt x="0" y="0"/>
                </a:moveTo>
                <a:lnTo>
                  <a:pt x="261749" y="0"/>
                </a:lnTo>
                <a:lnTo>
                  <a:pt x="5867401" y="5605651"/>
                </a:lnTo>
                <a:cubicBezTo>
                  <a:pt x="6150101" y="5888352"/>
                  <a:pt x="6150101" y="6346700"/>
                  <a:pt x="5867401" y="6629401"/>
                </a:cubicBezTo>
                <a:cubicBezTo>
                  <a:pt x="5584700" y="6912101"/>
                  <a:pt x="5126352" y="6912101"/>
                  <a:pt x="4843651" y="6629401"/>
                </a:cubicBezTo>
                <a:lnTo>
                  <a:pt x="1732302" y="3518051"/>
                </a:lnTo>
                <a:lnTo>
                  <a:pt x="1659416" y="3577587"/>
                </a:lnTo>
                <a:cubicBezTo>
                  <a:pt x="1378433" y="3763110"/>
                  <a:pt x="996590" y="3732189"/>
                  <a:pt x="749227" y="3484826"/>
                </a:cubicBezTo>
                <a:lnTo>
                  <a:pt x="0" y="2735599"/>
                </a:lnTo>
                <a:lnTo>
                  <a:pt x="0" y="6881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40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57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A055-2941-3D4F-B8EB-A44DF79FA576}" type="datetime1">
              <a:rPr lang="de-DE"/>
              <a:t>12.12.18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5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D193-8E48-DA43-8FF3-B997E4C0C3BC}" type="datetime1">
              <a:rPr lang="de-DE"/>
              <a:t>12.12.18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60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12.12.18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2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12.12.18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409700" y="1600200"/>
            <a:ext cx="9372600" cy="3200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50659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12.12.18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944291" y="1371600"/>
            <a:ext cx="3668713" cy="3668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6578997" y="1371600"/>
            <a:ext cx="3668713" cy="3668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103269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12.12.18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944291" y="838200"/>
            <a:ext cx="3962400" cy="49313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6285310" y="838200"/>
            <a:ext cx="3962400" cy="2209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285310" y="3559756"/>
            <a:ext cx="3962400" cy="2209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006042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12.12.18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86233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3627437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268641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8909844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8707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 flipV="1">
            <a:off x="11353800" y="603070"/>
            <a:ext cx="838200" cy="386553"/>
          </a:xfrm>
          <a:custGeom>
            <a:avLst/>
            <a:gdLst>
              <a:gd name="connsiteX0" fmla="*/ 193278 w 838200"/>
              <a:gd name="connsiteY0" fmla="*/ 386553 h 386553"/>
              <a:gd name="connsiteX1" fmla="*/ 838200 w 838200"/>
              <a:gd name="connsiteY1" fmla="*/ 386553 h 386553"/>
              <a:gd name="connsiteX2" fmla="*/ 838200 w 838200"/>
              <a:gd name="connsiteY2" fmla="*/ 0 h 386553"/>
              <a:gd name="connsiteX3" fmla="*/ 193276 w 838200"/>
              <a:gd name="connsiteY3" fmla="*/ 0 h 386553"/>
              <a:gd name="connsiteX4" fmla="*/ 3927 w 838200"/>
              <a:gd name="connsiteY4" fmla="*/ 154325 h 386553"/>
              <a:gd name="connsiteX5" fmla="*/ 0 w 838200"/>
              <a:gd name="connsiteY5" fmla="*/ 193277 h 386553"/>
              <a:gd name="connsiteX6" fmla="*/ 3927 w 838200"/>
              <a:gd name="connsiteY6" fmla="*/ 232228 h 386553"/>
              <a:gd name="connsiteX7" fmla="*/ 193278 w 838200"/>
              <a:gd name="connsiteY7" fmla="*/ 386553 h 38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8200" h="386553">
                <a:moveTo>
                  <a:pt x="193278" y="386553"/>
                </a:moveTo>
                <a:lnTo>
                  <a:pt x="838200" y="386553"/>
                </a:lnTo>
                <a:lnTo>
                  <a:pt x="838200" y="0"/>
                </a:lnTo>
                <a:lnTo>
                  <a:pt x="193276" y="0"/>
                </a:lnTo>
                <a:cubicBezTo>
                  <a:pt x="99875" y="0"/>
                  <a:pt x="21949" y="66252"/>
                  <a:pt x="3927" y="154325"/>
                </a:cubicBezTo>
                <a:lnTo>
                  <a:pt x="0" y="193277"/>
                </a:lnTo>
                <a:lnTo>
                  <a:pt x="3927" y="232228"/>
                </a:lnTo>
                <a:cubicBezTo>
                  <a:pt x="21949" y="320301"/>
                  <a:pt x="99877" y="386553"/>
                  <a:pt x="193278" y="38655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21624"/>
            <a:ext cx="10515600" cy="715529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5399"/>
            <a:ext cx="10515600" cy="4881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0" y="63182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AB701-DE71-6347-96F8-01FFB614C520}" type="datetime1">
              <a:rPr lang="de-DE"/>
              <a:t>12.12.18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8250"/>
            <a:ext cx="2587624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ctr"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endParaRPr lang="en-US" spc="20">
              <a:ea typeface="Lato Heavy" charset="0"/>
              <a:cs typeface="Lato Heavy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13782"/>
            <a:ext cx="838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fld id="{63917A7D-89E5-4220-9F5F-0A1A84322FB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5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49" r:id="rId3"/>
    <p:sldLayoutId id="2147483651" r:id="rId4"/>
    <p:sldLayoutId id="2147483654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5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>
              <a:lumMod val="85000"/>
              <a:lumOff val="15000"/>
            </a:schemeClr>
          </a:solidFill>
          <a:latin typeface="Lato Light" charset="0"/>
          <a:ea typeface="Lato Light" charset="0"/>
          <a:cs typeface="Lato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orient="horz" pos="36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905000" y="2811479"/>
            <a:ext cx="8335626" cy="132343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de-DE" sz="3200" b="1" spc="300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Praxisorientierte </a:t>
            </a:r>
            <a:r>
              <a:rPr lang="de-DE" sz="3200" b="1" spc="300" dirty="0" err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Deep</a:t>
            </a:r>
            <a:r>
              <a:rPr lang="de-DE" sz="3200" b="1" spc="30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 Learning Projekte mit </a:t>
            </a:r>
            <a:r>
              <a:rPr lang="de-DE" sz="3200" b="1" spc="300" err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Keras</a:t>
            </a:r>
            <a:r>
              <a:rPr lang="de-DE" sz="3200" b="1" spc="30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 und Python</a:t>
            </a:r>
            <a:endParaRPr lang="en-US" sz="3200" b="1" spc="30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solidFill>
            <a:srgbClr val="00B0F0"/>
          </a:solidFill>
        </p:spPr>
        <p:txBody>
          <a:bodyPr/>
          <a:lstStyle/>
          <a:p>
            <a:fld id="{63917A7D-89E5-4220-9F5F-0A1A84322F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17842"/>
      </p:ext>
    </p:extLst>
  </p:cSld>
  <p:clrMapOvr>
    <a:masterClrMapping/>
  </p:clrMapOvr>
  <p:transition advClick="0">
    <p:fad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Struktur</a:t>
            </a:r>
            <a:r>
              <a:rPr lang="en-US" dirty="0"/>
              <a:t> des </a:t>
            </a:r>
            <a:r>
              <a:rPr lang="en-US" dirty="0" err="1"/>
              <a:t>Kurses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2</a:t>
            </a:fld>
            <a:endParaRPr lang="en-US"/>
          </a:p>
        </p:txBody>
      </p:sp>
      <p:grpSp>
        <p:nvGrpSpPr>
          <p:cNvPr id="29" name="Group 1"/>
          <p:cNvGrpSpPr/>
          <p:nvPr/>
        </p:nvGrpSpPr>
        <p:grpSpPr>
          <a:xfrm>
            <a:off x="4419600" y="3999620"/>
            <a:ext cx="3535359" cy="1843662"/>
            <a:chOff x="4372621" y="3896738"/>
            <a:chExt cx="3535359" cy="1843662"/>
          </a:xfrm>
        </p:grpSpPr>
        <p:sp>
          <p:nvSpPr>
            <p:cNvPr id="30" name="Triangle 7"/>
            <p:cNvSpPr/>
            <p:nvPr/>
          </p:nvSpPr>
          <p:spPr>
            <a:xfrm>
              <a:off x="6871946" y="3896738"/>
              <a:ext cx="1036034" cy="1819275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2483104"/>
                <a:gd name="connsiteY0" fmla="*/ 952500 h 952500"/>
                <a:gd name="connsiteX1" fmla="*/ 1952752 w 2483104"/>
                <a:gd name="connsiteY1" fmla="*/ 0 h 952500"/>
                <a:gd name="connsiteX2" fmla="*/ 2483104 w 2483104"/>
                <a:gd name="connsiteY2" fmla="*/ 914400 h 952500"/>
                <a:gd name="connsiteX3" fmla="*/ 0 w 2483104"/>
                <a:gd name="connsiteY3" fmla="*/ 952500 h 952500"/>
                <a:gd name="connsiteX0" fmla="*/ 0 w 2483104"/>
                <a:gd name="connsiteY0" fmla="*/ 1473200 h 1473200"/>
                <a:gd name="connsiteX1" fmla="*/ 365252 w 2483104"/>
                <a:gd name="connsiteY1" fmla="*/ 0 h 1473200"/>
                <a:gd name="connsiteX2" fmla="*/ 2483104 w 2483104"/>
                <a:gd name="connsiteY2" fmla="*/ 1435100 h 1473200"/>
                <a:gd name="connsiteX3" fmla="*/ 0 w 2483104"/>
                <a:gd name="connsiteY3" fmla="*/ 1473200 h 1473200"/>
                <a:gd name="connsiteX0" fmla="*/ 0 w 1073404"/>
                <a:gd name="connsiteY0" fmla="*/ 1473200 h 1866900"/>
                <a:gd name="connsiteX1" fmla="*/ 365252 w 1073404"/>
                <a:gd name="connsiteY1" fmla="*/ 0 h 1866900"/>
                <a:gd name="connsiteX2" fmla="*/ 1073404 w 1073404"/>
                <a:gd name="connsiteY2" fmla="*/ 1866900 h 1866900"/>
                <a:gd name="connsiteX3" fmla="*/ 0 w 1073404"/>
                <a:gd name="connsiteY3" fmla="*/ 1473200 h 1866900"/>
                <a:gd name="connsiteX0" fmla="*/ 0 w 1073404"/>
                <a:gd name="connsiteY0" fmla="*/ 1511300 h 1905000"/>
                <a:gd name="connsiteX1" fmla="*/ 333502 w 1073404"/>
                <a:gd name="connsiteY1" fmla="*/ 0 h 1905000"/>
                <a:gd name="connsiteX2" fmla="*/ 1073404 w 1073404"/>
                <a:gd name="connsiteY2" fmla="*/ 1905000 h 1905000"/>
                <a:gd name="connsiteX3" fmla="*/ 0 w 1073404"/>
                <a:gd name="connsiteY3" fmla="*/ 1511300 h 1905000"/>
                <a:gd name="connsiteX0" fmla="*/ 0 w 774954"/>
                <a:gd name="connsiteY0" fmla="*/ 1403350 h 1905000"/>
                <a:gd name="connsiteX1" fmla="*/ 35052 w 774954"/>
                <a:gd name="connsiteY1" fmla="*/ 0 h 1905000"/>
                <a:gd name="connsiteX2" fmla="*/ 774954 w 774954"/>
                <a:gd name="connsiteY2" fmla="*/ 1905000 h 1905000"/>
                <a:gd name="connsiteX3" fmla="*/ 0 w 774954"/>
                <a:gd name="connsiteY3" fmla="*/ 1403350 h 1905000"/>
                <a:gd name="connsiteX0" fmla="*/ 0 w 1060704"/>
                <a:gd name="connsiteY0" fmla="*/ 1470025 h 1905000"/>
                <a:gd name="connsiteX1" fmla="*/ 320802 w 1060704"/>
                <a:gd name="connsiteY1" fmla="*/ 0 h 1905000"/>
                <a:gd name="connsiteX2" fmla="*/ 1060704 w 1060704"/>
                <a:gd name="connsiteY2" fmla="*/ 1905000 h 1905000"/>
                <a:gd name="connsiteX3" fmla="*/ 0 w 1060704"/>
                <a:gd name="connsiteY3" fmla="*/ 1470025 h 1905000"/>
                <a:gd name="connsiteX0" fmla="*/ 0 w 857504"/>
                <a:gd name="connsiteY0" fmla="*/ 1470025 h 1619250"/>
                <a:gd name="connsiteX1" fmla="*/ 320802 w 857504"/>
                <a:gd name="connsiteY1" fmla="*/ 0 h 1619250"/>
                <a:gd name="connsiteX2" fmla="*/ 857504 w 857504"/>
                <a:gd name="connsiteY2" fmla="*/ 1619250 h 1619250"/>
                <a:gd name="connsiteX3" fmla="*/ 0 w 857504"/>
                <a:gd name="connsiteY3" fmla="*/ 1470025 h 1619250"/>
                <a:gd name="connsiteX0" fmla="*/ 0 w 1009904"/>
                <a:gd name="connsiteY0" fmla="*/ 1470025 h 1819275"/>
                <a:gd name="connsiteX1" fmla="*/ 320802 w 1009904"/>
                <a:gd name="connsiteY1" fmla="*/ 0 h 1819275"/>
                <a:gd name="connsiteX2" fmla="*/ 1009904 w 1009904"/>
                <a:gd name="connsiteY2" fmla="*/ 1819275 h 1819275"/>
                <a:gd name="connsiteX3" fmla="*/ 0 w 1009904"/>
                <a:gd name="connsiteY3" fmla="*/ 1470025 h 1819275"/>
                <a:gd name="connsiteX0" fmla="*/ 0 w 1009904"/>
                <a:gd name="connsiteY0" fmla="*/ 1470025 h 1819275"/>
                <a:gd name="connsiteX1" fmla="*/ 320802 w 1009904"/>
                <a:gd name="connsiteY1" fmla="*/ 0 h 1819275"/>
                <a:gd name="connsiteX2" fmla="*/ 1009904 w 1009904"/>
                <a:gd name="connsiteY2" fmla="*/ 1819275 h 1819275"/>
                <a:gd name="connsiteX3" fmla="*/ 0 w 1009904"/>
                <a:gd name="connsiteY3" fmla="*/ 1470025 h 1819275"/>
                <a:gd name="connsiteX0" fmla="*/ 0 w 1036034"/>
                <a:gd name="connsiteY0" fmla="*/ 1470025 h 1819275"/>
                <a:gd name="connsiteX1" fmla="*/ 320802 w 1036034"/>
                <a:gd name="connsiteY1" fmla="*/ 0 h 1819275"/>
                <a:gd name="connsiteX2" fmla="*/ 1009904 w 1036034"/>
                <a:gd name="connsiteY2" fmla="*/ 1819275 h 1819275"/>
                <a:gd name="connsiteX3" fmla="*/ 0 w 1036034"/>
                <a:gd name="connsiteY3" fmla="*/ 1470025 h 1819275"/>
                <a:gd name="connsiteX0" fmla="*/ 0 w 1036034"/>
                <a:gd name="connsiteY0" fmla="*/ 1470025 h 1819275"/>
                <a:gd name="connsiteX1" fmla="*/ 320802 w 1036034"/>
                <a:gd name="connsiteY1" fmla="*/ 0 h 1819275"/>
                <a:gd name="connsiteX2" fmla="*/ 1009904 w 1036034"/>
                <a:gd name="connsiteY2" fmla="*/ 1819275 h 1819275"/>
                <a:gd name="connsiteX3" fmla="*/ 0 w 1036034"/>
                <a:gd name="connsiteY3" fmla="*/ 1470025 h 1819275"/>
                <a:gd name="connsiteX0" fmla="*/ 0 w 1036034"/>
                <a:gd name="connsiteY0" fmla="*/ 1470025 h 1819275"/>
                <a:gd name="connsiteX1" fmla="*/ 320802 w 1036034"/>
                <a:gd name="connsiteY1" fmla="*/ 0 h 1819275"/>
                <a:gd name="connsiteX2" fmla="*/ 1009904 w 1036034"/>
                <a:gd name="connsiteY2" fmla="*/ 1819275 h 1819275"/>
                <a:gd name="connsiteX3" fmla="*/ 0 w 1036034"/>
                <a:gd name="connsiteY3" fmla="*/ 1470025 h 1819275"/>
                <a:gd name="connsiteX0" fmla="*/ 0 w 1036034"/>
                <a:gd name="connsiteY0" fmla="*/ 1470025 h 1819275"/>
                <a:gd name="connsiteX1" fmla="*/ 320802 w 1036034"/>
                <a:gd name="connsiteY1" fmla="*/ 0 h 1819275"/>
                <a:gd name="connsiteX2" fmla="*/ 1009904 w 1036034"/>
                <a:gd name="connsiteY2" fmla="*/ 1819275 h 1819275"/>
                <a:gd name="connsiteX3" fmla="*/ 0 w 1036034"/>
                <a:gd name="connsiteY3" fmla="*/ 1470025 h 1819275"/>
                <a:gd name="connsiteX0" fmla="*/ 0 w 1036034"/>
                <a:gd name="connsiteY0" fmla="*/ 1470025 h 1819275"/>
                <a:gd name="connsiteX1" fmla="*/ 320802 w 1036034"/>
                <a:gd name="connsiteY1" fmla="*/ 0 h 1819275"/>
                <a:gd name="connsiteX2" fmla="*/ 1009904 w 1036034"/>
                <a:gd name="connsiteY2" fmla="*/ 1819275 h 1819275"/>
                <a:gd name="connsiteX3" fmla="*/ 0 w 1036034"/>
                <a:gd name="connsiteY3" fmla="*/ 1470025 h 1819275"/>
                <a:gd name="connsiteX0" fmla="*/ 0 w 1036034"/>
                <a:gd name="connsiteY0" fmla="*/ 1470025 h 1819275"/>
                <a:gd name="connsiteX1" fmla="*/ 320802 w 1036034"/>
                <a:gd name="connsiteY1" fmla="*/ 0 h 1819275"/>
                <a:gd name="connsiteX2" fmla="*/ 1009904 w 1036034"/>
                <a:gd name="connsiteY2" fmla="*/ 1819275 h 1819275"/>
                <a:gd name="connsiteX3" fmla="*/ 0 w 1036034"/>
                <a:gd name="connsiteY3" fmla="*/ 1470025 h 1819275"/>
                <a:gd name="connsiteX0" fmla="*/ 0 w 1036034"/>
                <a:gd name="connsiteY0" fmla="*/ 1470025 h 1819275"/>
                <a:gd name="connsiteX1" fmla="*/ 320802 w 1036034"/>
                <a:gd name="connsiteY1" fmla="*/ 0 h 1819275"/>
                <a:gd name="connsiteX2" fmla="*/ 1009904 w 1036034"/>
                <a:gd name="connsiteY2" fmla="*/ 1819275 h 1819275"/>
                <a:gd name="connsiteX3" fmla="*/ 0 w 1036034"/>
                <a:gd name="connsiteY3" fmla="*/ 1470025 h 1819275"/>
                <a:gd name="connsiteX0" fmla="*/ 0 w 1036034"/>
                <a:gd name="connsiteY0" fmla="*/ 1470025 h 1819275"/>
                <a:gd name="connsiteX1" fmla="*/ 320802 w 1036034"/>
                <a:gd name="connsiteY1" fmla="*/ 0 h 1819275"/>
                <a:gd name="connsiteX2" fmla="*/ 1009904 w 1036034"/>
                <a:gd name="connsiteY2" fmla="*/ 1819275 h 1819275"/>
                <a:gd name="connsiteX3" fmla="*/ 0 w 1036034"/>
                <a:gd name="connsiteY3" fmla="*/ 1470025 h 1819275"/>
                <a:gd name="connsiteX0" fmla="*/ 0 w 1036034"/>
                <a:gd name="connsiteY0" fmla="*/ 1470025 h 1819275"/>
                <a:gd name="connsiteX1" fmla="*/ 320802 w 1036034"/>
                <a:gd name="connsiteY1" fmla="*/ 0 h 1819275"/>
                <a:gd name="connsiteX2" fmla="*/ 1009904 w 1036034"/>
                <a:gd name="connsiteY2" fmla="*/ 1819275 h 1819275"/>
                <a:gd name="connsiteX3" fmla="*/ 0 w 1036034"/>
                <a:gd name="connsiteY3" fmla="*/ 1470025 h 1819275"/>
                <a:gd name="connsiteX0" fmla="*/ 0 w 1036034"/>
                <a:gd name="connsiteY0" fmla="*/ 1470025 h 1819275"/>
                <a:gd name="connsiteX1" fmla="*/ 320802 w 1036034"/>
                <a:gd name="connsiteY1" fmla="*/ 0 h 1819275"/>
                <a:gd name="connsiteX2" fmla="*/ 1009904 w 1036034"/>
                <a:gd name="connsiteY2" fmla="*/ 1819275 h 1819275"/>
                <a:gd name="connsiteX3" fmla="*/ 0 w 1036034"/>
                <a:gd name="connsiteY3" fmla="*/ 1470025 h 1819275"/>
                <a:gd name="connsiteX0" fmla="*/ 0 w 1036034"/>
                <a:gd name="connsiteY0" fmla="*/ 1470025 h 1819275"/>
                <a:gd name="connsiteX1" fmla="*/ 320802 w 1036034"/>
                <a:gd name="connsiteY1" fmla="*/ 0 h 1819275"/>
                <a:gd name="connsiteX2" fmla="*/ 1009904 w 1036034"/>
                <a:gd name="connsiteY2" fmla="*/ 1819275 h 1819275"/>
                <a:gd name="connsiteX3" fmla="*/ 0 w 1036034"/>
                <a:gd name="connsiteY3" fmla="*/ 1470025 h 1819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6034" h="1819275">
                  <a:moveTo>
                    <a:pt x="0" y="1470025"/>
                  </a:moveTo>
                  <a:cubicBezTo>
                    <a:pt x="342218" y="1081617"/>
                    <a:pt x="417068" y="292155"/>
                    <a:pt x="320802" y="0"/>
                  </a:cubicBezTo>
                  <a:cubicBezTo>
                    <a:pt x="833532" y="388711"/>
                    <a:pt x="1128546" y="1582964"/>
                    <a:pt x="1009904" y="1819275"/>
                  </a:cubicBezTo>
                  <a:cubicBezTo>
                    <a:pt x="678616" y="1622648"/>
                    <a:pt x="251076" y="1516927"/>
                    <a:pt x="0" y="14700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iangle 7"/>
            <p:cNvSpPr/>
            <p:nvPr/>
          </p:nvSpPr>
          <p:spPr>
            <a:xfrm flipH="1">
              <a:off x="4372621" y="3921125"/>
              <a:ext cx="1036034" cy="1819275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2483104"/>
                <a:gd name="connsiteY0" fmla="*/ 952500 h 952500"/>
                <a:gd name="connsiteX1" fmla="*/ 1952752 w 2483104"/>
                <a:gd name="connsiteY1" fmla="*/ 0 h 952500"/>
                <a:gd name="connsiteX2" fmla="*/ 2483104 w 2483104"/>
                <a:gd name="connsiteY2" fmla="*/ 914400 h 952500"/>
                <a:gd name="connsiteX3" fmla="*/ 0 w 2483104"/>
                <a:gd name="connsiteY3" fmla="*/ 952500 h 952500"/>
                <a:gd name="connsiteX0" fmla="*/ 0 w 2483104"/>
                <a:gd name="connsiteY0" fmla="*/ 1473200 h 1473200"/>
                <a:gd name="connsiteX1" fmla="*/ 365252 w 2483104"/>
                <a:gd name="connsiteY1" fmla="*/ 0 h 1473200"/>
                <a:gd name="connsiteX2" fmla="*/ 2483104 w 2483104"/>
                <a:gd name="connsiteY2" fmla="*/ 1435100 h 1473200"/>
                <a:gd name="connsiteX3" fmla="*/ 0 w 2483104"/>
                <a:gd name="connsiteY3" fmla="*/ 1473200 h 1473200"/>
                <a:gd name="connsiteX0" fmla="*/ 0 w 1073404"/>
                <a:gd name="connsiteY0" fmla="*/ 1473200 h 1866900"/>
                <a:gd name="connsiteX1" fmla="*/ 365252 w 1073404"/>
                <a:gd name="connsiteY1" fmla="*/ 0 h 1866900"/>
                <a:gd name="connsiteX2" fmla="*/ 1073404 w 1073404"/>
                <a:gd name="connsiteY2" fmla="*/ 1866900 h 1866900"/>
                <a:gd name="connsiteX3" fmla="*/ 0 w 1073404"/>
                <a:gd name="connsiteY3" fmla="*/ 1473200 h 1866900"/>
                <a:gd name="connsiteX0" fmla="*/ 0 w 1073404"/>
                <a:gd name="connsiteY0" fmla="*/ 1511300 h 1905000"/>
                <a:gd name="connsiteX1" fmla="*/ 333502 w 1073404"/>
                <a:gd name="connsiteY1" fmla="*/ 0 h 1905000"/>
                <a:gd name="connsiteX2" fmla="*/ 1073404 w 1073404"/>
                <a:gd name="connsiteY2" fmla="*/ 1905000 h 1905000"/>
                <a:gd name="connsiteX3" fmla="*/ 0 w 1073404"/>
                <a:gd name="connsiteY3" fmla="*/ 1511300 h 1905000"/>
                <a:gd name="connsiteX0" fmla="*/ 0 w 774954"/>
                <a:gd name="connsiteY0" fmla="*/ 1403350 h 1905000"/>
                <a:gd name="connsiteX1" fmla="*/ 35052 w 774954"/>
                <a:gd name="connsiteY1" fmla="*/ 0 h 1905000"/>
                <a:gd name="connsiteX2" fmla="*/ 774954 w 774954"/>
                <a:gd name="connsiteY2" fmla="*/ 1905000 h 1905000"/>
                <a:gd name="connsiteX3" fmla="*/ 0 w 774954"/>
                <a:gd name="connsiteY3" fmla="*/ 1403350 h 1905000"/>
                <a:gd name="connsiteX0" fmla="*/ 0 w 1060704"/>
                <a:gd name="connsiteY0" fmla="*/ 1470025 h 1905000"/>
                <a:gd name="connsiteX1" fmla="*/ 320802 w 1060704"/>
                <a:gd name="connsiteY1" fmla="*/ 0 h 1905000"/>
                <a:gd name="connsiteX2" fmla="*/ 1060704 w 1060704"/>
                <a:gd name="connsiteY2" fmla="*/ 1905000 h 1905000"/>
                <a:gd name="connsiteX3" fmla="*/ 0 w 1060704"/>
                <a:gd name="connsiteY3" fmla="*/ 1470025 h 1905000"/>
                <a:gd name="connsiteX0" fmla="*/ 0 w 857504"/>
                <a:gd name="connsiteY0" fmla="*/ 1470025 h 1619250"/>
                <a:gd name="connsiteX1" fmla="*/ 320802 w 857504"/>
                <a:gd name="connsiteY1" fmla="*/ 0 h 1619250"/>
                <a:gd name="connsiteX2" fmla="*/ 857504 w 857504"/>
                <a:gd name="connsiteY2" fmla="*/ 1619250 h 1619250"/>
                <a:gd name="connsiteX3" fmla="*/ 0 w 857504"/>
                <a:gd name="connsiteY3" fmla="*/ 1470025 h 1619250"/>
                <a:gd name="connsiteX0" fmla="*/ 0 w 1009904"/>
                <a:gd name="connsiteY0" fmla="*/ 1470025 h 1819275"/>
                <a:gd name="connsiteX1" fmla="*/ 320802 w 1009904"/>
                <a:gd name="connsiteY1" fmla="*/ 0 h 1819275"/>
                <a:gd name="connsiteX2" fmla="*/ 1009904 w 1009904"/>
                <a:gd name="connsiteY2" fmla="*/ 1819275 h 1819275"/>
                <a:gd name="connsiteX3" fmla="*/ 0 w 1009904"/>
                <a:gd name="connsiteY3" fmla="*/ 1470025 h 1819275"/>
                <a:gd name="connsiteX0" fmla="*/ 0 w 1009904"/>
                <a:gd name="connsiteY0" fmla="*/ 1470025 h 1819275"/>
                <a:gd name="connsiteX1" fmla="*/ 320802 w 1009904"/>
                <a:gd name="connsiteY1" fmla="*/ 0 h 1819275"/>
                <a:gd name="connsiteX2" fmla="*/ 1009904 w 1009904"/>
                <a:gd name="connsiteY2" fmla="*/ 1819275 h 1819275"/>
                <a:gd name="connsiteX3" fmla="*/ 0 w 1009904"/>
                <a:gd name="connsiteY3" fmla="*/ 1470025 h 1819275"/>
                <a:gd name="connsiteX0" fmla="*/ 0 w 1036034"/>
                <a:gd name="connsiteY0" fmla="*/ 1470025 h 1819275"/>
                <a:gd name="connsiteX1" fmla="*/ 320802 w 1036034"/>
                <a:gd name="connsiteY1" fmla="*/ 0 h 1819275"/>
                <a:gd name="connsiteX2" fmla="*/ 1009904 w 1036034"/>
                <a:gd name="connsiteY2" fmla="*/ 1819275 h 1819275"/>
                <a:gd name="connsiteX3" fmla="*/ 0 w 1036034"/>
                <a:gd name="connsiteY3" fmla="*/ 1470025 h 1819275"/>
                <a:gd name="connsiteX0" fmla="*/ 0 w 1036034"/>
                <a:gd name="connsiteY0" fmla="*/ 1470025 h 1819275"/>
                <a:gd name="connsiteX1" fmla="*/ 320802 w 1036034"/>
                <a:gd name="connsiteY1" fmla="*/ 0 h 1819275"/>
                <a:gd name="connsiteX2" fmla="*/ 1009904 w 1036034"/>
                <a:gd name="connsiteY2" fmla="*/ 1819275 h 1819275"/>
                <a:gd name="connsiteX3" fmla="*/ 0 w 1036034"/>
                <a:gd name="connsiteY3" fmla="*/ 1470025 h 1819275"/>
                <a:gd name="connsiteX0" fmla="*/ 0 w 1036034"/>
                <a:gd name="connsiteY0" fmla="*/ 1470025 h 1819275"/>
                <a:gd name="connsiteX1" fmla="*/ 320802 w 1036034"/>
                <a:gd name="connsiteY1" fmla="*/ 0 h 1819275"/>
                <a:gd name="connsiteX2" fmla="*/ 1009904 w 1036034"/>
                <a:gd name="connsiteY2" fmla="*/ 1819275 h 1819275"/>
                <a:gd name="connsiteX3" fmla="*/ 0 w 1036034"/>
                <a:gd name="connsiteY3" fmla="*/ 1470025 h 1819275"/>
                <a:gd name="connsiteX0" fmla="*/ 0 w 1036034"/>
                <a:gd name="connsiteY0" fmla="*/ 1470025 h 1819275"/>
                <a:gd name="connsiteX1" fmla="*/ 320802 w 1036034"/>
                <a:gd name="connsiteY1" fmla="*/ 0 h 1819275"/>
                <a:gd name="connsiteX2" fmla="*/ 1009904 w 1036034"/>
                <a:gd name="connsiteY2" fmla="*/ 1819275 h 1819275"/>
                <a:gd name="connsiteX3" fmla="*/ 0 w 1036034"/>
                <a:gd name="connsiteY3" fmla="*/ 1470025 h 1819275"/>
                <a:gd name="connsiteX0" fmla="*/ 0 w 1036034"/>
                <a:gd name="connsiteY0" fmla="*/ 1470025 h 1819275"/>
                <a:gd name="connsiteX1" fmla="*/ 320802 w 1036034"/>
                <a:gd name="connsiteY1" fmla="*/ 0 h 1819275"/>
                <a:gd name="connsiteX2" fmla="*/ 1009904 w 1036034"/>
                <a:gd name="connsiteY2" fmla="*/ 1819275 h 1819275"/>
                <a:gd name="connsiteX3" fmla="*/ 0 w 1036034"/>
                <a:gd name="connsiteY3" fmla="*/ 1470025 h 1819275"/>
                <a:gd name="connsiteX0" fmla="*/ 0 w 1036034"/>
                <a:gd name="connsiteY0" fmla="*/ 1470025 h 1819275"/>
                <a:gd name="connsiteX1" fmla="*/ 320802 w 1036034"/>
                <a:gd name="connsiteY1" fmla="*/ 0 h 1819275"/>
                <a:gd name="connsiteX2" fmla="*/ 1009904 w 1036034"/>
                <a:gd name="connsiteY2" fmla="*/ 1819275 h 1819275"/>
                <a:gd name="connsiteX3" fmla="*/ 0 w 1036034"/>
                <a:gd name="connsiteY3" fmla="*/ 1470025 h 1819275"/>
                <a:gd name="connsiteX0" fmla="*/ 0 w 1036034"/>
                <a:gd name="connsiteY0" fmla="*/ 1470025 h 1819275"/>
                <a:gd name="connsiteX1" fmla="*/ 320802 w 1036034"/>
                <a:gd name="connsiteY1" fmla="*/ 0 h 1819275"/>
                <a:gd name="connsiteX2" fmla="*/ 1009904 w 1036034"/>
                <a:gd name="connsiteY2" fmla="*/ 1819275 h 1819275"/>
                <a:gd name="connsiteX3" fmla="*/ 0 w 1036034"/>
                <a:gd name="connsiteY3" fmla="*/ 1470025 h 1819275"/>
                <a:gd name="connsiteX0" fmla="*/ 0 w 1036034"/>
                <a:gd name="connsiteY0" fmla="*/ 1470025 h 1819275"/>
                <a:gd name="connsiteX1" fmla="*/ 320802 w 1036034"/>
                <a:gd name="connsiteY1" fmla="*/ 0 h 1819275"/>
                <a:gd name="connsiteX2" fmla="*/ 1009904 w 1036034"/>
                <a:gd name="connsiteY2" fmla="*/ 1819275 h 1819275"/>
                <a:gd name="connsiteX3" fmla="*/ 0 w 1036034"/>
                <a:gd name="connsiteY3" fmla="*/ 1470025 h 1819275"/>
                <a:gd name="connsiteX0" fmla="*/ 0 w 1036034"/>
                <a:gd name="connsiteY0" fmla="*/ 1470025 h 1819275"/>
                <a:gd name="connsiteX1" fmla="*/ 320802 w 1036034"/>
                <a:gd name="connsiteY1" fmla="*/ 0 h 1819275"/>
                <a:gd name="connsiteX2" fmla="*/ 1009904 w 1036034"/>
                <a:gd name="connsiteY2" fmla="*/ 1819275 h 1819275"/>
                <a:gd name="connsiteX3" fmla="*/ 0 w 1036034"/>
                <a:gd name="connsiteY3" fmla="*/ 1470025 h 1819275"/>
                <a:gd name="connsiteX0" fmla="*/ 0 w 1036034"/>
                <a:gd name="connsiteY0" fmla="*/ 1470025 h 1819275"/>
                <a:gd name="connsiteX1" fmla="*/ 320802 w 1036034"/>
                <a:gd name="connsiteY1" fmla="*/ 0 h 1819275"/>
                <a:gd name="connsiteX2" fmla="*/ 1009904 w 1036034"/>
                <a:gd name="connsiteY2" fmla="*/ 1819275 h 1819275"/>
                <a:gd name="connsiteX3" fmla="*/ 0 w 1036034"/>
                <a:gd name="connsiteY3" fmla="*/ 1470025 h 1819275"/>
                <a:gd name="connsiteX0" fmla="*/ 0 w 1036034"/>
                <a:gd name="connsiteY0" fmla="*/ 1470025 h 1819275"/>
                <a:gd name="connsiteX1" fmla="*/ 320802 w 1036034"/>
                <a:gd name="connsiteY1" fmla="*/ 0 h 1819275"/>
                <a:gd name="connsiteX2" fmla="*/ 1009904 w 1036034"/>
                <a:gd name="connsiteY2" fmla="*/ 1819275 h 1819275"/>
                <a:gd name="connsiteX3" fmla="*/ 0 w 1036034"/>
                <a:gd name="connsiteY3" fmla="*/ 1470025 h 1819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6034" h="1819275">
                  <a:moveTo>
                    <a:pt x="0" y="1470025"/>
                  </a:moveTo>
                  <a:cubicBezTo>
                    <a:pt x="342218" y="1081617"/>
                    <a:pt x="417068" y="292155"/>
                    <a:pt x="320802" y="0"/>
                  </a:cubicBezTo>
                  <a:cubicBezTo>
                    <a:pt x="833532" y="388711"/>
                    <a:pt x="1128546" y="1582964"/>
                    <a:pt x="1009904" y="1819275"/>
                  </a:cubicBezTo>
                  <a:cubicBezTo>
                    <a:pt x="678616" y="1622648"/>
                    <a:pt x="251076" y="1516927"/>
                    <a:pt x="0" y="14700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10"/>
            <p:cNvSpPr/>
            <p:nvPr/>
          </p:nvSpPr>
          <p:spPr>
            <a:xfrm>
              <a:off x="5162479" y="4211314"/>
              <a:ext cx="1916497" cy="1184024"/>
            </a:xfrm>
            <a:custGeom>
              <a:avLst/>
              <a:gdLst>
                <a:gd name="connsiteX0" fmla="*/ 4279 w 1916497"/>
                <a:gd name="connsiteY0" fmla="*/ 0 h 1184024"/>
                <a:gd name="connsiteX1" fmla="*/ 1913530 w 1916497"/>
                <a:gd name="connsiteY1" fmla="*/ 0 h 1184024"/>
                <a:gd name="connsiteX2" fmla="*/ 1916497 w 1916497"/>
                <a:gd name="connsiteY2" fmla="*/ 168871 h 1184024"/>
                <a:gd name="connsiteX3" fmla="*/ 1603363 w 1916497"/>
                <a:gd name="connsiteY3" fmla="*/ 1158624 h 1184024"/>
                <a:gd name="connsiteX4" fmla="*/ 384163 w 1916497"/>
                <a:gd name="connsiteY4" fmla="*/ 1184024 h 1184024"/>
                <a:gd name="connsiteX5" fmla="*/ 0 w 1916497"/>
                <a:gd name="connsiteY5" fmla="*/ 149161 h 1184024"/>
                <a:gd name="connsiteX6" fmla="*/ 4279 w 1916497"/>
                <a:gd name="connsiteY6" fmla="*/ 0 h 1184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6497" h="1184024">
                  <a:moveTo>
                    <a:pt x="4279" y="0"/>
                  </a:moveTo>
                  <a:lnTo>
                    <a:pt x="1913530" y="0"/>
                  </a:lnTo>
                  <a:lnTo>
                    <a:pt x="1916497" y="168871"/>
                  </a:lnTo>
                  <a:cubicBezTo>
                    <a:pt x="1904194" y="539667"/>
                    <a:pt x="1812913" y="882483"/>
                    <a:pt x="1603363" y="1158624"/>
                  </a:cubicBezTo>
                  <a:lnTo>
                    <a:pt x="384163" y="1184024"/>
                  </a:lnTo>
                  <a:cubicBezTo>
                    <a:pt x="119580" y="948650"/>
                    <a:pt x="7545" y="580571"/>
                    <a:pt x="0" y="149161"/>
                  </a:cubicBezTo>
                  <a:lnTo>
                    <a:pt x="42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18"/>
            <p:cNvSpPr txBox="1"/>
            <p:nvPr/>
          </p:nvSpPr>
          <p:spPr>
            <a:xfrm>
              <a:off x="5734364" y="4459768"/>
              <a:ext cx="723276" cy="36689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600" b="1" spc="20" dirty="0" err="1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Theorie</a:t>
              </a:r>
              <a:endParaRPr lang="en-US" sz="1600" b="1" spc="2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</p:grpSp>
      <p:sp>
        <p:nvSpPr>
          <p:cNvPr id="36" name="Freeform 14"/>
          <p:cNvSpPr/>
          <p:nvPr/>
        </p:nvSpPr>
        <p:spPr>
          <a:xfrm>
            <a:off x="5213737" y="2983620"/>
            <a:ext cx="1909251" cy="1330576"/>
          </a:xfrm>
          <a:custGeom>
            <a:avLst/>
            <a:gdLst>
              <a:gd name="connsiteX0" fmla="*/ 260375 w 1909251"/>
              <a:gd name="connsiteY0" fmla="*/ 0 h 1330576"/>
              <a:gd name="connsiteX1" fmla="*/ 1646291 w 1909251"/>
              <a:gd name="connsiteY1" fmla="*/ 0 h 1330576"/>
              <a:gd name="connsiteX2" fmla="*/ 1664885 w 1909251"/>
              <a:gd name="connsiteY2" fmla="*/ 53385 h 1330576"/>
              <a:gd name="connsiteX3" fmla="*/ 1907251 w 1909251"/>
              <a:gd name="connsiteY3" fmla="*/ 1216709 h 1330576"/>
              <a:gd name="connsiteX4" fmla="*/ 1909251 w 1909251"/>
              <a:gd name="connsiteY4" fmla="*/ 1330576 h 1330576"/>
              <a:gd name="connsiteX5" fmla="*/ 0 w 1909251"/>
              <a:gd name="connsiteY5" fmla="*/ 1330576 h 1330576"/>
              <a:gd name="connsiteX6" fmla="*/ 3349 w 1909251"/>
              <a:gd name="connsiteY6" fmla="*/ 1213848 h 1330576"/>
              <a:gd name="connsiteX7" fmla="*/ 238497 w 1909251"/>
              <a:gd name="connsiteY7" fmla="*/ 64898 h 1330576"/>
              <a:gd name="connsiteX8" fmla="*/ 260375 w 1909251"/>
              <a:gd name="connsiteY8" fmla="*/ 0 h 1330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9251" h="1330576">
                <a:moveTo>
                  <a:pt x="260375" y="0"/>
                </a:moveTo>
                <a:lnTo>
                  <a:pt x="1646291" y="0"/>
                </a:lnTo>
                <a:lnTo>
                  <a:pt x="1664885" y="53385"/>
                </a:lnTo>
                <a:cubicBezTo>
                  <a:pt x="1788635" y="433669"/>
                  <a:pt x="1882521" y="834342"/>
                  <a:pt x="1907251" y="1216709"/>
                </a:cubicBezTo>
                <a:lnTo>
                  <a:pt x="1909251" y="1330576"/>
                </a:lnTo>
                <a:lnTo>
                  <a:pt x="0" y="1330576"/>
                </a:lnTo>
                <a:lnTo>
                  <a:pt x="3349" y="1213848"/>
                </a:lnTo>
                <a:cubicBezTo>
                  <a:pt x="29212" y="850675"/>
                  <a:pt x="115797" y="455852"/>
                  <a:pt x="238497" y="64898"/>
                </a:cubicBezTo>
                <a:lnTo>
                  <a:pt x="260375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4"/>
          <p:cNvGrpSpPr/>
          <p:nvPr/>
        </p:nvGrpSpPr>
        <p:grpSpPr>
          <a:xfrm>
            <a:off x="5474112" y="1435227"/>
            <a:ext cx="1385916" cy="2510866"/>
            <a:chOff x="5427133" y="1332345"/>
            <a:chExt cx="1385916" cy="2510866"/>
          </a:xfrm>
          <a:solidFill>
            <a:srgbClr val="00B0F0"/>
          </a:solidFill>
        </p:grpSpPr>
        <p:sp>
          <p:nvSpPr>
            <p:cNvPr id="40" name="Freeform 13"/>
            <p:cNvSpPr/>
            <p:nvPr/>
          </p:nvSpPr>
          <p:spPr>
            <a:xfrm>
              <a:off x="5427133" y="1332345"/>
              <a:ext cx="1385916" cy="1548393"/>
            </a:xfrm>
            <a:custGeom>
              <a:avLst/>
              <a:gdLst>
                <a:gd name="connsiteX0" fmla="*/ 691009 w 1385916"/>
                <a:gd name="connsiteY0" fmla="*/ 0 h 1548393"/>
                <a:gd name="connsiteX1" fmla="*/ 1306711 w 1385916"/>
                <a:gd name="connsiteY1" fmla="*/ 1320993 h 1548393"/>
                <a:gd name="connsiteX2" fmla="*/ 1385916 w 1385916"/>
                <a:gd name="connsiteY2" fmla="*/ 1548393 h 1548393"/>
                <a:gd name="connsiteX3" fmla="*/ 0 w 1385916"/>
                <a:gd name="connsiteY3" fmla="*/ 1548393 h 1548393"/>
                <a:gd name="connsiteX4" fmla="*/ 76535 w 1385916"/>
                <a:gd name="connsiteY4" fmla="*/ 1321357 h 1548393"/>
                <a:gd name="connsiteX5" fmla="*/ 691009 w 1385916"/>
                <a:gd name="connsiteY5" fmla="*/ 0 h 1548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5916" h="1548393">
                  <a:moveTo>
                    <a:pt x="691009" y="0"/>
                  </a:moveTo>
                  <a:cubicBezTo>
                    <a:pt x="852934" y="285624"/>
                    <a:pt x="1102370" y="769487"/>
                    <a:pt x="1306711" y="1320993"/>
                  </a:cubicBezTo>
                  <a:lnTo>
                    <a:pt x="1385916" y="1548393"/>
                  </a:lnTo>
                  <a:lnTo>
                    <a:pt x="0" y="1548393"/>
                  </a:lnTo>
                  <a:lnTo>
                    <a:pt x="76535" y="1321357"/>
                  </a:lnTo>
                  <a:cubicBezTo>
                    <a:pt x="250561" y="837858"/>
                    <a:pt x="471405" y="374281"/>
                    <a:pt x="691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25"/>
            <p:cNvSpPr txBox="1"/>
            <p:nvPr/>
          </p:nvSpPr>
          <p:spPr>
            <a:xfrm>
              <a:off x="5744752" y="2827548"/>
              <a:ext cx="723275" cy="1015663"/>
            </a:xfrm>
            <a:prstGeom prst="rect">
              <a:avLst/>
            </a:prstGeom>
            <a:grpFill/>
          </p:spPr>
          <p:txBody>
            <a:bodyPr wrap="none" lIns="0" rIns="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600" b="1" spc="2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Praxis </a:t>
              </a:r>
            </a:p>
            <a:p>
              <a:pPr algn="ctr">
                <a:lnSpc>
                  <a:spcPct val="125000"/>
                </a:lnSpc>
              </a:pPr>
              <a:r>
                <a:rPr lang="en-US" sz="1600" b="1" spc="2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&amp; </a:t>
              </a:r>
            </a:p>
            <a:p>
              <a:pPr algn="ctr">
                <a:lnSpc>
                  <a:spcPct val="125000"/>
                </a:lnSpc>
              </a:pPr>
              <a:r>
                <a:rPr lang="en-US" sz="1600" b="1" spc="20" dirty="0" err="1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Theorie</a:t>
              </a:r>
              <a:endParaRPr lang="en-US" sz="1600" b="1" spc="2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4822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Was lernst du hier?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3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295401" y="1410787"/>
            <a:ext cx="2819400" cy="1906490"/>
            <a:chOff x="1295401" y="1410787"/>
            <a:chExt cx="2819400" cy="1906490"/>
          </a:xfrm>
        </p:grpSpPr>
        <p:sp>
          <p:nvSpPr>
            <p:cNvPr id="5" name="Rounded Rectangle 4"/>
            <p:cNvSpPr/>
            <p:nvPr/>
          </p:nvSpPr>
          <p:spPr>
            <a:xfrm>
              <a:off x="1295401" y="1812722"/>
              <a:ext cx="2819400" cy="1504555"/>
            </a:xfrm>
            <a:prstGeom prst="roundRect">
              <a:avLst>
                <a:gd name="adj" fmla="val 2318"/>
              </a:avLst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2303166" y="1410787"/>
              <a:ext cx="803870" cy="80387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494146" y="1497251"/>
              <a:ext cx="421910" cy="630942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2800" spc="20" dirty="0">
                  <a:solidFill>
                    <a:schemeClr val="accent3"/>
                  </a:solidFill>
                  <a:latin typeface="Lato Light" charset="0"/>
                  <a:ea typeface="Lato Light" charset="0"/>
                  <a:cs typeface="Lato Light" charset="0"/>
                </a:rPr>
                <a:t>01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462667" y="2293426"/>
              <a:ext cx="2484868" cy="92333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de-DE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Lerne die Grundlagen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von Machine </a:t>
              </a:r>
              <a:r>
                <a:rPr lang="de-DE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Learning mit so wenig Mathe wie Möglich.</a:t>
              </a:r>
            </a:p>
          </p:txBody>
        </p:sp>
      </p:grpSp>
      <p:grpSp>
        <p:nvGrpSpPr>
          <p:cNvPr id="47" name="Group 3"/>
          <p:cNvGrpSpPr/>
          <p:nvPr/>
        </p:nvGrpSpPr>
        <p:grpSpPr>
          <a:xfrm>
            <a:off x="4686300" y="1410787"/>
            <a:ext cx="2819400" cy="1906490"/>
            <a:chOff x="1295401" y="1410787"/>
            <a:chExt cx="2819400" cy="1906490"/>
          </a:xfrm>
        </p:grpSpPr>
        <p:sp>
          <p:nvSpPr>
            <p:cNvPr id="58" name="Rounded Rectangle 4"/>
            <p:cNvSpPr/>
            <p:nvPr/>
          </p:nvSpPr>
          <p:spPr>
            <a:xfrm>
              <a:off x="1295401" y="1812722"/>
              <a:ext cx="2819400" cy="1504555"/>
            </a:xfrm>
            <a:prstGeom prst="roundRect">
              <a:avLst>
                <a:gd name="adj" fmla="val 2318"/>
              </a:avLst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Oval 45"/>
            <p:cNvSpPr/>
            <p:nvPr/>
          </p:nvSpPr>
          <p:spPr>
            <a:xfrm>
              <a:off x="2303166" y="1410787"/>
              <a:ext cx="803870" cy="80387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TextBox 61"/>
            <p:cNvSpPr txBox="1"/>
            <p:nvPr/>
          </p:nvSpPr>
          <p:spPr>
            <a:xfrm>
              <a:off x="2494146" y="1497251"/>
              <a:ext cx="421910" cy="572786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2800" spc="20" dirty="0">
                  <a:solidFill>
                    <a:schemeClr val="accent3"/>
                  </a:solidFill>
                  <a:latin typeface="Lato Light" charset="0"/>
                  <a:ea typeface="Lato Light" charset="0"/>
                  <a:cs typeface="Lato Light" charset="0"/>
                </a:rPr>
                <a:t>02</a:t>
              </a:r>
            </a:p>
          </p:txBody>
        </p:sp>
        <p:sp>
          <p:nvSpPr>
            <p:cNvPr id="61" name="TextBox 68"/>
            <p:cNvSpPr txBox="1"/>
            <p:nvPr/>
          </p:nvSpPr>
          <p:spPr>
            <a:xfrm>
              <a:off x="1462667" y="2293426"/>
              <a:ext cx="2484868" cy="92333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de-DE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Lerne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Machine Learning und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Keras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de-DE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anhand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de-DE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echten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de-DE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Anwendungsszenarien.</a:t>
              </a:r>
              <a:endPara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86" name="Group 3"/>
          <p:cNvGrpSpPr/>
          <p:nvPr/>
        </p:nvGrpSpPr>
        <p:grpSpPr>
          <a:xfrm>
            <a:off x="8346199" y="1413812"/>
            <a:ext cx="2819400" cy="1906490"/>
            <a:chOff x="1295401" y="1410787"/>
            <a:chExt cx="2819400" cy="1906490"/>
          </a:xfrm>
        </p:grpSpPr>
        <p:sp>
          <p:nvSpPr>
            <p:cNvPr id="87" name="Rounded Rectangle 4"/>
            <p:cNvSpPr/>
            <p:nvPr/>
          </p:nvSpPr>
          <p:spPr>
            <a:xfrm>
              <a:off x="1295401" y="1812722"/>
              <a:ext cx="2819400" cy="1504555"/>
            </a:xfrm>
            <a:prstGeom prst="roundRect">
              <a:avLst>
                <a:gd name="adj" fmla="val 2318"/>
              </a:avLst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Oval 45"/>
            <p:cNvSpPr/>
            <p:nvPr/>
          </p:nvSpPr>
          <p:spPr>
            <a:xfrm>
              <a:off x="2303166" y="1410787"/>
              <a:ext cx="803870" cy="80387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TextBox 61"/>
            <p:cNvSpPr txBox="1"/>
            <p:nvPr/>
          </p:nvSpPr>
          <p:spPr>
            <a:xfrm>
              <a:off x="2494146" y="1497251"/>
              <a:ext cx="421910" cy="572786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2800" spc="20" dirty="0">
                  <a:solidFill>
                    <a:schemeClr val="accent3"/>
                  </a:solidFill>
                  <a:latin typeface="Lato Light" charset="0"/>
                  <a:ea typeface="Lato Light" charset="0"/>
                  <a:cs typeface="Lato Light" charset="0"/>
                </a:rPr>
                <a:t>03</a:t>
              </a:r>
            </a:p>
          </p:txBody>
        </p:sp>
        <p:sp>
          <p:nvSpPr>
            <p:cNvPr id="90" name="TextBox 68"/>
            <p:cNvSpPr txBox="1"/>
            <p:nvPr/>
          </p:nvSpPr>
          <p:spPr>
            <a:xfrm>
              <a:off x="1462667" y="2293426"/>
              <a:ext cx="2484868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de-DE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Lerne wie du Bilder und andere Daten für dein Modell vorbereitest.</a:t>
              </a:r>
              <a:endPara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1" name="Group 3"/>
          <p:cNvGrpSpPr/>
          <p:nvPr/>
        </p:nvGrpSpPr>
        <p:grpSpPr>
          <a:xfrm>
            <a:off x="1291390" y="3964772"/>
            <a:ext cx="2819400" cy="1906490"/>
            <a:chOff x="1295401" y="1410787"/>
            <a:chExt cx="2819400" cy="1906490"/>
          </a:xfrm>
        </p:grpSpPr>
        <p:sp>
          <p:nvSpPr>
            <p:cNvPr id="92" name="Rounded Rectangle 4"/>
            <p:cNvSpPr/>
            <p:nvPr/>
          </p:nvSpPr>
          <p:spPr>
            <a:xfrm>
              <a:off x="1295401" y="1812722"/>
              <a:ext cx="2819400" cy="1504555"/>
            </a:xfrm>
            <a:prstGeom prst="roundRect">
              <a:avLst>
                <a:gd name="adj" fmla="val 2318"/>
              </a:avLst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45"/>
            <p:cNvSpPr/>
            <p:nvPr/>
          </p:nvSpPr>
          <p:spPr>
            <a:xfrm>
              <a:off x="2303166" y="1410787"/>
              <a:ext cx="803870" cy="80387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TextBox 61"/>
            <p:cNvSpPr txBox="1"/>
            <p:nvPr/>
          </p:nvSpPr>
          <p:spPr>
            <a:xfrm>
              <a:off x="2494146" y="1497251"/>
              <a:ext cx="421910" cy="630942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2800" spc="20" dirty="0">
                  <a:solidFill>
                    <a:schemeClr val="accent3"/>
                  </a:solidFill>
                  <a:latin typeface="Lato Light" charset="0"/>
                  <a:ea typeface="Lato Light" charset="0"/>
                  <a:cs typeface="Lato Light" charset="0"/>
                </a:rPr>
                <a:t>04</a:t>
              </a:r>
            </a:p>
          </p:txBody>
        </p:sp>
        <p:sp>
          <p:nvSpPr>
            <p:cNvPr id="95" name="TextBox 68"/>
            <p:cNvSpPr txBox="1"/>
            <p:nvPr/>
          </p:nvSpPr>
          <p:spPr>
            <a:xfrm>
              <a:off x="1462667" y="2293426"/>
              <a:ext cx="2484868" cy="92333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de-DE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Lerne </a:t>
              </a:r>
              <a:r>
                <a:rPr lang="de-DE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state</a:t>
              </a:r>
              <a:r>
                <a:rPr lang="de-DE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de-DE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of</a:t>
              </a:r>
              <a:r>
                <a:rPr lang="de-DE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de-DE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the</a:t>
              </a:r>
              <a:r>
                <a:rPr lang="de-DE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-art Techniken wie residual </a:t>
              </a:r>
              <a:r>
                <a:rPr lang="de-DE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modules</a:t>
              </a:r>
              <a:r>
                <a:rPr lang="de-DE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oder </a:t>
              </a:r>
              <a:r>
                <a:rPr lang="de-DE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Separable</a:t>
              </a:r>
              <a:r>
                <a:rPr lang="de-DE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de-DE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Convolutions</a:t>
              </a:r>
              <a:r>
                <a:rPr lang="de-DE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kennen.</a:t>
              </a:r>
              <a:endPara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6" name="Group 3"/>
          <p:cNvGrpSpPr/>
          <p:nvPr/>
        </p:nvGrpSpPr>
        <p:grpSpPr>
          <a:xfrm>
            <a:off x="4686300" y="3964772"/>
            <a:ext cx="2819400" cy="1906490"/>
            <a:chOff x="1295401" y="1410787"/>
            <a:chExt cx="2819400" cy="1906490"/>
          </a:xfrm>
        </p:grpSpPr>
        <p:sp>
          <p:nvSpPr>
            <p:cNvPr id="97" name="Rounded Rectangle 4"/>
            <p:cNvSpPr/>
            <p:nvPr/>
          </p:nvSpPr>
          <p:spPr>
            <a:xfrm>
              <a:off x="1295401" y="1812722"/>
              <a:ext cx="2819400" cy="1504555"/>
            </a:xfrm>
            <a:prstGeom prst="roundRect">
              <a:avLst>
                <a:gd name="adj" fmla="val 2318"/>
              </a:avLst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Oval 45"/>
            <p:cNvSpPr/>
            <p:nvPr/>
          </p:nvSpPr>
          <p:spPr>
            <a:xfrm>
              <a:off x="2303166" y="1410787"/>
              <a:ext cx="803870" cy="80387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TextBox 61"/>
            <p:cNvSpPr txBox="1"/>
            <p:nvPr/>
          </p:nvSpPr>
          <p:spPr>
            <a:xfrm>
              <a:off x="2494146" y="1497251"/>
              <a:ext cx="421910" cy="630942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2800" spc="20" dirty="0">
                  <a:solidFill>
                    <a:schemeClr val="accent3"/>
                  </a:solidFill>
                  <a:latin typeface="Lato Light" charset="0"/>
                  <a:ea typeface="Lato Light" charset="0"/>
                  <a:cs typeface="Lato Light" charset="0"/>
                </a:rPr>
                <a:t>05</a:t>
              </a:r>
            </a:p>
          </p:txBody>
        </p:sp>
        <p:sp>
          <p:nvSpPr>
            <p:cNvPr id="100" name="TextBox 68"/>
            <p:cNvSpPr txBox="1"/>
            <p:nvPr/>
          </p:nvSpPr>
          <p:spPr>
            <a:xfrm>
              <a:off x="1462667" y="2293426"/>
              <a:ext cx="2484868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de-DE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Lerne wie ML-Experten die </a:t>
              </a:r>
              <a:r>
                <a:rPr lang="de-DE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Functional</a:t>
              </a:r>
              <a:r>
                <a:rPr lang="de-DE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API verwenden.</a:t>
              </a:r>
              <a:endPara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1" name="Group 3"/>
          <p:cNvGrpSpPr/>
          <p:nvPr/>
        </p:nvGrpSpPr>
        <p:grpSpPr>
          <a:xfrm>
            <a:off x="8347375" y="3964772"/>
            <a:ext cx="2819400" cy="1906490"/>
            <a:chOff x="1295401" y="1410787"/>
            <a:chExt cx="2819400" cy="1906490"/>
          </a:xfrm>
        </p:grpSpPr>
        <p:sp>
          <p:nvSpPr>
            <p:cNvPr id="102" name="Rounded Rectangle 4"/>
            <p:cNvSpPr/>
            <p:nvPr/>
          </p:nvSpPr>
          <p:spPr>
            <a:xfrm>
              <a:off x="1295401" y="1812722"/>
              <a:ext cx="2819400" cy="1504555"/>
            </a:xfrm>
            <a:prstGeom prst="roundRect">
              <a:avLst>
                <a:gd name="adj" fmla="val 2318"/>
              </a:avLst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45"/>
            <p:cNvSpPr/>
            <p:nvPr/>
          </p:nvSpPr>
          <p:spPr>
            <a:xfrm>
              <a:off x="2303166" y="1410787"/>
              <a:ext cx="803870" cy="80387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TextBox 61"/>
            <p:cNvSpPr txBox="1"/>
            <p:nvPr/>
          </p:nvSpPr>
          <p:spPr>
            <a:xfrm>
              <a:off x="2494146" y="1497251"/>
              <a:ext cx="421910" cy="630942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2800" spc="20" dirty="0">
                  <a:solidFill>
                    <a:schemeClr val="accent3"/>
                  </a:solidFill>
                  <a:latin typeface="Lato Light" charset="0"/>
                  <a:ea typeface="Lato Light" charset="0"/>
                  <a:cs typeface="Lato Light" charset="0"/>
                </a:rPr>
                <a:t>06</a:t>
              </a:r>
            </a:p>
          </p:txBody>
        </p:sp>
        <p:sp>
          <p:nvSpPr>
            <p:cNvPr id="105" name="TextBox 68"/>
            <p:cNvSpPr txBox="1"/>
            <p:nvPr/>
          </p:nvSpPr>
          <p:spPr>
            <a:xfrm>
              <a:off x="1462667" y="2293426"/>
              <a:ext cx="2484868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de-DE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Setze das gelernte an viele </a:t>
              </a:r>
              <a:r>
                <a:rPr lang="de-DE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Use</a:t>
              </a:r>
              <a:r>
                <a:rPr lang="de-DE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-Cases ein.</a:t>
              </a:r>
              <a:endPara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2856671"/>
      </p:ext>
    </p:extLst>
  </p:cSld>
  <p:clrMapOvr>
    <a:masterClrMapping/>
  </p:clrMapOvr>
  <p:transition>
    <p:fad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8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8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8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4" presetID="2" presetClass="entr" presetSubtype="8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6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9" presetID="2" presetClass="entr" presetSubtype="8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4" presetID="2" presetClass="entr" presetSubtype="8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6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7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4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4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platzhalter 1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72" b="29072"/>
          <a:stretch>
            <a:fillRect/>
          </a:stretch>
        </p:blipFill>
        <p:spPr>
          <a:xfrm>
            <a:off x="0" y="0"/>
            <a:ext cx="12192000" cy="3402013"/>
          </a:xfrm>
          <a:solidFill>
            <a:schemeClr val="accent1">
              <a:lumMod val="20000"/>
              <a:lumOff val="80000"/>
            </a:schemeClr>
          </a:solidFill>
        </p:spPr>
      </p:pic>
      <p:cxnSp>
        <p:nvCxnSpPr>
          <p:cNvPr id="4" name="Straight Connector 3"/>
          <p:cNvCxnSpPr/>
          <p:nvPr/>
        </p:nvCxnSpPr>
        <p:spPr>
          <a:xfrm>
            <a:off x="6096000" y="3616540"/>
            <a:ext cx="0" cy="3241460"/>
          </a:xfrm>
          <a:prstGeom prst="line">
            <a:avLst/>
          </a:prstGeom>
          <a:ln w="50800" cmpd="dbl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867400" y="4297117"/>
            <a:ext cx="457200" cy="1036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43794" y="4297117"/>
            <a:ext cx="9904412" cy="855860"/>
            <a:chOff x="1143794" y="4297117"/>
            <a:chExt cx="9904412" cy="855860"/>
          </a:xfrm>
        </p:grpSpPr>
        <p:sp>
          <p:nvSpPr>
            <p:cNvPr id="11" name="TextBox 10"/>
            <p:cNvSpPr txBox="1"/>
            <p:nvPr/>
          </p:nvSpPr>
          <p:spPr>
            <a:xfrm>
              <a:off x="4871306" y="4297117"/>
              <a:ext cx="2449388" cy="43858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rIns="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pc="2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 Light" charset="0"/>
                  <a:ea typeface="Lato Light" charset="0"/>
                  <a:cs typeface="Lato Light" charset="0"/>
                </a:rPr>
                <a:t>Einführung</a:t>
              </a:r>
              <a:r>
                <a:rPr lang="en-US" spc="2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 Light" charset="0"/>
                  <a:ea typeface="Lato Light" charset="0"/>
                  <a:cs typeface="Lato Light" charset="0"/>
                </a:rPr>
                <a:t> &amp; Installation</a:t>
              </a:r>
              <a:endParaRPr lang="en-US" b="1" spc="20" dirty="0">
                <a:solidFill>
                  <a:schemeClr val="tx1">
                    <a:lumMod val="85000"/>
                    <a:lumOff val="15000"/>
                  </a:schemeClr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43794" y="4851484"/>
              <a:ext cx="9904412" cy="30149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rIns="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Einführung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und Installation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aller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notwendigen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Programme</a:t>
              </a:r>
              <a:endPara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681056" y="3001541"/>
            <a:ext cx="829887" cy="829887"/>
            <a:chOff x="5681056" y="3001541"/>
            <a:chExt cx="829887" cy="829887"/>
          </a:xfrm>
        </p:grpSpPr>
        <p:sp>
          <p:nvSpPr>
            <p:cNvPr id="14" name="Oval 13"/>
            <p:cNvSpPr/>
            <p:nvPr/>
          </p:nvSpPr>
          <p:spPr>
            <a:xfrm>
              <a:off x="5681056" y="3001541"/>
              <a:ext cx="829887" cy="82988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74813" y="3216430"/>
              <a:ext cx="242374" cy="400110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600" b="1" spc="20">
                  <a:solidFill>
                    <a:schemeClr val="bg1"/>
                  </a:solidFill>
                  <a:latin typeface="Lato Heavy" charset="0"/>
                  <a:ea typeface="Lato Heavy" charset="0"/>
                  <a:cs typeface="Lato Heavy" charset="0"/>
                </a:rPr>
                <a:t>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0499356"/>
      </p:ext>
    </p:extLst>
  </p:cSld>
  <p:clrMapOvr>
    <a:masterClrMapping/>
  </p:clrMapOvr>
  <p:transition>
    <p:fad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2286000"/>
            <a:ext cx="12192000" cy="228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50800" cmpd="dbl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6780366" y="764713"/>
            <a:ext cx="3842287" cy="970907"/>
            <a:chOff x="6780366" y="764713"/>
            <a:chExt cx="3842287" cy="970907"/>
          </a:xfrm>
        </p:grpSpPr>
        <p:sp>
          <p:nvSpPr>
            <p:cNvPr id="15" name="TextBox 14"/>
            <p:cNvSpPr txBox="1"/>
            <p:nvPr/>
          </p:nvSpPr>
          <p:spPr>
            <a:xfrm>
              <a:off x="6780366" y="1203295"/>
              <a:ext cx="3842287" cy="53232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Einführung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und Installation von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TensorFlow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Keras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und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andere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module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80366" y="764713"/>
              <a:ext cx="3354234" cy="40613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vi-VN" b="1" spc="2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 Light" charset="0"/>
                  <a:ea typeface="Lato Light" charset="0"/>
                  <a:cs typeface="Lato Light" charset="0"/>
                </a:rPr>
                <a:t>Einführung &amp; Installation</a:t>
              </a:r>
              <a:endParaRPr lang="en-US" b="1" spc="20" dirty="0">
                <a:solidFill>
                  <a:schemeClr val="tx1">
                    <a:lumMod val="85000"/>
                    <a:lumOff val="15000"/>
                  </a:schemeClr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780366" y="4970628"/>
            <a:ext cx="4344834" cy="740075"/>
            <a:chOff x="6780366" y="5124018"/>
            <a:chExt cx="3735234" cy="740075"/>
          </a:xfrm>
        </p:grpSpPr>
        <p:sp>
          <p:nvSpPr>
            <p:cNvPr id="29" name="TextBox 28"/>
            <p:cNvSpPr txBox="1"/>
            <p:nvPr/>
          </p:nvSpPr>
          <p:spPr>
            <a:xfrm>
              <a:off x="6780366" y="5562600"/>
              <a:ext cx="3735234" cy="30149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Von Loss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Funktionen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bis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hinzu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binäre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Klassifikation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80367" y="5124018"/>
              <a:ext cx="2897033" cy="43858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b="1" spc="2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Einführung</a:t>
              </a:r>
              <a:r>
                <a:rPr lang="en-US" b="1" spc="2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Machine Learning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38202" y="2918073"/>
            <a:ext cx="4572000" cy="995928"/>
            <a:chOff x="1752600" y="2918073"/>
            <a:chExt cx="3657601" cy="995928"/>
          </a:xfrm>
        </p:grpSpPr>
        <p:sp>
          <p:nvSpPr>
            <p:cNvPr id="34" name="TextBox 33"/>
            <p:cNvSpPr txBox="1"/>
            <p:nvPr/>
          </p:nvSpPr>
          <p:spPr>
            <a:xfrm>
              <a:off x="1752600" y="3360003"/>
              <a:ext cx="3657601" cy="553998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Jan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ist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seit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längerer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Zeit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Udemy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Dozent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und hat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bereits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5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Kurse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veröffentlicht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905001" y="2918073"/>
              <a:ext cx="3505200" cy="40120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vi-VN" b="1" spc="2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 Light" charset="0"/>
                  <a:ea typeface="Lato Light" charset="0"/>
                  <a:cs typeface="Lato Light" charset="0"/>
                </a:rPr>
                <a:t>Python Grundlagen by Jan Schaffranneck</a:t>
              </a:r>
              <a:endParaRPr lang="en-US" b="1" spc="20" dirty="0">
                <a:solidFill>
                  <a:schemeClr val="tx1">
                    <a:lumMod val="85000"/>
                    <a:lumOff val="15000"/>
                  </a:schemeClr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5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681056" y="837866"/>
            <a:ext cx="829887" cy="829887"/>
            <a:chOff x="5681056" y="837866"/>
            <a:chExt cx="829887" cy="829887"/>
          </a:xfrm>
        </p:grpSpPr>
        <p:sp>
          <p:nvSpPr>
            <p:cNvPr id="26" name="Oval 25"/>
            <p:cNvSpPr/>
            <p:nvPr/>
          </p:nvSpPr>
          <p:spPr>
            <a:xfrm>
              <a:off x="5681056" y="837866"/>
              <a:ext cx="829887" cy="82988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74813" y="1052755"/>
              <a:ext cx="242374" cy="400110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600" b="1" spc="20">
                  <a:solidFill>
                    <a:schemeClr val="bg1"/>
                  </a:solidFill>
                  <a:latin typeface="Lato Heavy" charset="0"/>
                  <a:ea typeface="Lato Heavy" charset="0"/>
                  <a:cs typeface="Lato Heavy" charset="0"/>
                </a:rPr>
                <a:t>02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681056" y="3014056"/>
            <a:ext cx="829887" cy="829887"/>
            <a:chOff x="5681056" y="3014056"/>
            <a:chExt cx="829887" cy="829887"/>
          </a:xfrm>
        </p:grpSpPr>
        <p:sp>
          <p:nvSpPr>
            <p:cNvPr id="31" name="Oval 30"/>
            <p:cNvSpPr/>
            <p:nvPr/>
          </p:nvSpPr>
          <p:spPr>
            <a:xfrm>
              <a:off x="5681056" y="3014056"/>
              <a:ext cx="829887" cy="82988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74813" y="3228945"/>
              <a:ext cx="242374" cy="400110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600" b="1" spc="20">
                  <a:solidFill>
                    <a:schemeClr val="bg1"/>
                  </a:solidFill>
                  <a:latin typeface="Lato Heavy" charset="0"/>
                  <a:ea typeface="Lato Heavy" charset="0"/>
                  <a:cs typeface="Lato Heavy" charset="0"/>
                </a:rPr>
                <a:t>03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681056" y="5087488"/>
            <a:ext cx="829887" cy="829887"/>
            <a:chOff x="5681056" y="5087488"/>
            <a:chExt cx="829887" cy="829887"/>
          </a:xfrm>
        </p:grpSpPr>
        <p:sp>
          <p:nvSpPr>
            <p:cNvPr id="32" name="Oval 31"/>
            <p:cNvSpPr/>
            <p:nvPr/>
          </p:nvSpPr>
          <p:spPr>
            <a:xfrm>
              <a:off x="5681056" y="5087488"/>
              <a:ext cx="829887" cy="82988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974813" y="5302377"/>
              <a:ext cx="242374" cy="400110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600" b="1" spc="20">
                  <a:solidFill>
                    <a:schemeClr val="bg1"/>
                  </a:solidFill>
                  <a:latin typeface="Lato Heavy" charset="0"/>
                  <a:ea typeface="Lato Heavy" charset="0"/>
                  <a:cs typeface="Lato Heavy" charset="0"/>
                </a:rPr>
                <a:t>04</a:t>
              </a:r>
            </a:p>
          </p:txBody>
        </p:sp>
      </p:grpSp>
      <p:pic>
        <p:nvPicPr>
          <p:cNvPr id="24" name="Bildplatzhalter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617" y="2810465"/>
            <a:ext cx="1242817" cy="1242817"/>
          </a:xfrm>
          <a:custGeom>
            <a:avLst/>
            <a:gdLst>
              <a:gd name="connsiteX0" fmla="*/ 621409 w 1242817"/>
              <a:gd name="connsiteY0" fmla="*/ 0 h 1371600"/>
              <a:gd name="connsiteX1" fmla="*/ 714980 w 1242817"/>
              <a:gd name="connsiteY1" fmla="*/ 25112 h 1371600"/>
              <a:gd name="connsiteX2" fmla="*/ 1151645 w 1242817"/>
              <a:gd name="connsiteY2" fmla="*/ 273842 h 1371600"/>
              <a:gd name="connsiteX3" fmla="*/ 1242817 w 1242817"/>
              <a:gd name="connsiteY3" fmla="*/ 436473 h 1371600"/>
              <a:gd name="connsiteX4" fmla="*/ 1242817 w 1242817"/>
              <a:gd name="connsiteY4" fmla="*/ 933932 h 1371600"/>
              <a:gd name="connsiteX5" fmla="*/ 1151645 w 1242817"/>
              <a:gd name="connsiteY5" fmla="*/ 1096563 h 1371600"/>
              <a:gd name="connsiteX6" fmla="*/ 714980 w 1242817"/>
              <a:gd name="connsiteY6" fmla="*/ 1350076 h 1371600"/>
              <a:gd name="connsiteX7" fmla="*/ 527838 w 1242817"/>
              <a:gd name="connsiteY7" fmla="*/ 1350076 h 1371600"/>
              <a:gd name="connsiteX8" fmla="*/ 91172 w 1242817"/>
              <a:gd name="connsiteY8" fmla="*/ 1096563 h 1371600"/>
              <a:gd name="connsiteX9" fmla="*/ 0 w 1242817"/>
              <a:gd name="connsiteY9" fmla="*/ 933932 h 1371600"/>
              <a:gd name="connsiteX10" fmla="*/ 0 w 1242817"/>
              <a:gd name="connsiteY10" fmla="*/ 436473 h 1371600"/>
              <a:gd name="connsiteX11" fmla="*/ 91172 w 1242817"/>
              <a:gd name="connsiteY11" fmla="*/ 273842 h 1371600"/>
              <a:gd name="connsiteX12" fmla="*/ 527838 w 1242817"/>
              <a:gd name="connsiteY12" fmla="*/ 25112 h 1371600"/>
              <a:gd name="connsiteX13" fmla="*/ 621409 w 1242817"/>
              <a:gd name="connsiteY1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42817" h="1371600">
                <a:moveTo>
                  <a:pt x="621409" y="0"/>
                </a:moveTo>
                <a:cubicBezTo>
                  <a:pt x="654998" y="0"/>
                  <a:pt x="688588" y="8370"/>
                  <a:pt x="714980" y="25112"/>
                </a:cubicBezTo>
                <a:cubicBezTo>
                  <a:pt x="1151645" y="273842"/>
                  <a:pt x="1151645" y="273842"/>
                  <a:pt x="1151645" y="273842"/>
                </a:cubicBezTo>
                <a:cubicBezTo>
                  <a:pt x="1199630" y="302542"/>
                  <a:pt x="1242817" y="374290"/>
                  <a:pt x="1242817" y="436473"/>
                </a:cubicBezTo>
                <a:cubicBezTo>
                  <a:pt x="1242817" y="933932"/>
                  <a:pt x="1242817" y="933932"/>
                  <a:pt x="1242817" y="933932"/>
                </a:cubicBezTo>
                <a:cubicBezTo>
                  <a:pt x="1242817" y="996115"/>
                  <a:pt x="1199630" y="1067864"/>
                  <a:pt x="1151645" y="1096563"/>
                </a:cubicBezTo>
                <a:cubicBezTo>
                  <a:pt x="714980" y="1350076"/>
                  <a:pt x="714980" y="1350076"/>
                  <a:pt x="714980" y="1350076"/>
                </a:cubicBezTo>
                <a:cubicBezTo>
                  <a:pt x="662197" y="1378775"/>
                  <a:pt x="580622" y="1378775"/>
                  <a:pt x="527838" y="1350076"/>
                </a:cubicBezTo>
                <a:cubicBezTo>
                  <a:pt x="91172" y="1096563"/>
                  <a:pt x="91172" y="1096563"/>
                  <a:pt x="91172" y="1096563"/>
                </a:cubicBezTo>
                <a:cubicBezTo>
                  <a:pt x="38388" y="1067864"/>
                  <a:pt x="0" y="996115"/>
                  <a:pt x="0" y="933932"/>
                </a:cubicBezTo>
                <a:lnTo>
                  <a:pt x="0" y="436473"/>
                </a:lnTo>
                <a:cubicBezTo>
                  <a:pt x="0" y="374290"/>
                  <a:pt x="38388" y="302542"/>
                  <a:pt x="91172" y="273842"/>
                </a:cubicBezTo>
                <a:cubicBezTo>
                  <a:pt x="527838" y="25112"/>
                  <a:pt x="527838" y="25112"/>
                  <a:pt x="527838" y="25112"/>
                </a:cubicBezTo>
                <a:cubicBezTo>
                  <a:pt x="554229" y="8370"/>
                  <a:pt x="587819" y="0"/>
                  <a:pt x="621409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553855157"/>
      </p:ext>
    </p:extLst>
  </p:cSld>
  <p:clrMapOvr>
    <a:masterClrMapping/>
  </p:clrMapOvr>
  <p:transition>
    <p:fad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6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6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6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6" dur="6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7" dur="6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150"/>
                                </p:stCondLst>
                                <p:childTnLst>
                                  <p:par>
                                    <p:cTn id="1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650"/>
                                </p:stCondLst>
                                <p:childTnLst>
                                  <p:par>
                                    <p:cTn id="23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6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6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6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0" dur="6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1" dur="6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33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6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6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65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0" dur="6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1" dur="6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6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6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6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6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6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150"/>
                                </p:stCondLst>
                                <p:childTnLst>
                                  <p:par>
                                    <p:cTn id="1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650"/>
                                </p:stCondLst>
                                <p:childTnLst>
                                  <p:par>
                                    <p:cTn id="23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6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6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6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6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6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33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6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6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65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6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6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2286000"/>
            <a:ext cx="12192000" cy="228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50800" cmpd="dbl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 flipH="1">
            <a:off x="6780366" y="2864208"/>
            <a:ext cx="4802034" cy="739085"/>
            <a:chOff x="1004735" y="2918073"/>
            <a:chExt cx="4405466" cy="739085"/>
          </a:xfrm>
        </p:grpSpPr>
        <p:sp>
          <p:nvSpPr>
            <p:cNvPr id="25" name="TextBox 24"/>
            <p:cNvSpPr txBox="1"/>
            <p:nvPr/>
          </p:nvSpPr>
          <p:spPr>
            <a:xfrm>
              <a:off x="1004735" y="3355665"/>
              <a:ext cx="4405466" cy="30149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Alles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was du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wissen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musst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um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Bilder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zu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verarbeiten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226448" y="2918073"/>
              <a:ext cx="4183753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de-DE" b="1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Einführung</a:t>
              </a:r>
              <a:r>
                <a:rPr lang="de-DE" b="1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de-DE" b="1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Convolution</a:t>
              </a:r>
              <a:r>
                <a:rPr lang="de-DE" b="1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Neuronale Netze 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 flipH="1">
            <a:off x="717014" y="757015"/>
            <a:ext cx="4693904" cy="739085"/>
            <a:chOff x="6780366" y="764713"/>
            <a:chExt cx="3842287" cy="739085"/>
          </a:xfrm>
        </p:grpSpPr>
        <p:sp>
          <p:nvSpPr>
            <p:cNvPr id="38" name="TextBox 37"/>
            <p:cNvSpPr txBox="1"/>
            <p:nvPr/>
          </p:nvSpPr>
          <p:spPr>
            <a:xfrm>
              <a:off x="6780366" y="1202305"/>
              <a:ext cx="3842287" cy="30149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Lerne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wie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man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ein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Keras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model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trainiert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anhand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eines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simplen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beispiels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780366" y="764713"/>
              <a:ext cx="3618338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de-DE" b="1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Einführung</a:t>
              </a:r>
              <a:r>
                <a:rPr lang="de-DE" b="1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in </a:t>
              </a:r>
              <a:r>
                <a:rPr lang="de-DE" b="1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Keras</a:t>
              </a:r>
              <a:r>
                <a:rPr lang="de-DE" b="1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anhand eines Beispiels 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 flipH="1">
            <a:off x="1675326" y="4970628"/>
            <a:ext cx="3735233" cy="992580"/>
            <a:chOff x="6780366" y="5124018"/>
            <a:chExt cx="3735234" cy="992580"/>
          </a:xfrm>
        </p:grpSpPr>
        <p:sp>
          <p:nvSpPr>
            <p:cNvPr id="44" name="TextBox 43"/>
            <p:cNvSpPr txBox="1"/>
            <p:nvPr/>
          </p:nvSpPr>
          <p:spPr>
            <a:xfrm>
              <a:off x="6780366" y="5562600"/>
              <a:ext cx="3735234" cy="553998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Lerne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das MNIST Dataset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kennen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und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trainiere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ein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Model das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Zahlen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erkennen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kann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780366" y="5124018"/>
              <a:ext cx="2897033" cy="40613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de-DE" b="1" spc="2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 Light" charset="0"/>
                  <a:ea typeface="Lato Light" charset="0"/>
                  <a:cs typeface="Lato Light" charset="0"/>
                </a:rPr>
                <a:t>MNIST Beispiel anwenden 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6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5681056" y="837866"/>
            <a:ext cx="829887" cy="829887"/>
            <a:chOff x="5681056" y="837866"/>
            <a:chExt cx="829887" cy="829887"/>
          </a:xfrm>
        </p:grpSpPr>
        <p:sp>
          <p:nvSpPr>
            <p:cNvPr id="31" name="Oval 30"/>
            <p:cNvSpPr/>
            <p:nvPr/>
          </p:nvSpPr>
          <p:spPr>
            <a:xfrm>
              <a:off x="5681056" y="837866"/>
              <a:ext cx="829887" cy="82988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974813" y="1052755"/>
              <a:ext cx="242374" cy="400110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600" b="1" spc="20">
                  <a:solidFill>
                    <a:schemeClr val="bg1"/>
                  </a:solidFill>
                  <a:latin typeface="Lato Heavy" charset="0"/>
                  <a:ea typeface="Lato Heavy" charset="0"/>
                  <a:cs typeface="Lato Heavy" charset="0"/>
                </a:rPr>
                <a:t>05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681056" y="3014056"/>
            <a:ext cx="829887" cy="829887"/>
            <a:chOff x="5681056" y="3014056"/>
            <a:chExt cx="829887" cy="829887"/>
          </a:xfrm>
        </p:grpSpPr>
        <p:sp>
          <p:nvSpPr>
            <p:cNvPr id="32" name="Oval 31"/>
            <p:cNvSpPr/>
            <p:nvPr/>
          </p:nvSpPr>
          <p:spPr>
            <a:xfrm>
              <a:off x="5681056" y="3014056"/>
              <a:ext cx="829887" cy="82988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974813" y="3228945"/>
              <a:ext cx="242374" cy="400110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600" b="1" spc="20">
                  <a:solidFill>
                    <a:schemeClr val="bg1"/>
                  </a:solidFill>
                  <a:latin typeface="Lato Heavy" charset="0"/>
                  <a:ea typeface="Lato Heavy" charset="0"/>
                  <a:cs typeface="Lato Heavy" charset="0"/>
                </a:rPr>
                <a:t>06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681056" y="5103277"/>
            <a:ext cx="829887" cy="829887"/>
            <a:chOff x="5681056" y="5103277"/>
            <a:chExt cx="829887" cy="829887"/>
          </a:xfrm>
        </p:grpSpPr>
        <p:sp>
          <p:nvSpPr>
            <p:cNvPr id="33" name="Oval 32"/>
            <p:cNvSpPr/>
            <p:nvPr/>
          </p:nvSpPr>
          <p:spPr>
            <a:xfrm>
              <a:off x="5681056" y="5103277"/>
              <a:ext cx="829887" cy="82988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975173" y="5318327"/>
              <a:ext cx="242374" cy="400110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600" b="1" spc="20">
                  <a:solidFill>
                    <a:schemeClr val="bg1"/>
                  </a:solidFill>
                  <a:latin typeface="Lato Heavy" charset="0"/>
                  <a:ea typeface="Lato Heavy" charset="0"/>
                  <a:cs typeface="Lato Heavy" charset="0"/>
                </a:rPr>
                <a:t>07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7054080"/>
      </p:ext>
    </p:extLst>
  </p:cSld>
  <p:clrMapOvr>
    <a:masterClrMapping/>
  </p:clrMapOvr>
  <p:transition>
    <p:fad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8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0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1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3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8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3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2286000"/>
            <a:ext cx="12192000" cy="228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50800" cmpd="dbl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464189" y="2918282"/>
            <a:ext cx="3842287" cy="992580"/>
            <a:chOff x="6780366" y="764713"/>
            <a:chExt cx="3842287" cy="992580"/>
          </a:xfrm>
        </p:grpSpPr>
        <p:sp>
          <p:nvSpPr>
            <p:cNvPr id="15" name="TextBox 14"/>
            <p:cNvSpPr txBox="1"/>
            <p:nvPr/>
          </p:nvSpPr>
          <p:spPr>
            <a:xfrm>
              <a:off x="6780366" y="1203295"/>
              <a:ext cx="3842287" cy="553998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Nutze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Recurrent Neural Networks um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Benzin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preise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vorherzusagen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80366" y="764713"/>
              <a:ext cx="3354234" cy="43858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b="1" spc="2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 Light" charset="0"/>
                  <a:ea typeface="Lato Light" charset="0"/>
                  <a:cs typeface="Lato Light" charset="0"/>
                </a:rPr>
                <a:t>Benzin </a:t>
              </a:r>
              <a:r>
                <a:rPr lang="vi-VN" b="1" spc="2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 Light" charset="0"/>
                  <a:ea typeface="Lato Light" charset="0"/>
                  <a:cs typeface="Lato Light" charset="0"/>
                </a:rPr>
                <a:t>Preise vorhersagen</a:t>
              </a:r>
              <a:endParaRPr lang="en-US" b="1" spc="20" dirty="0">
                <a:solidFill>
                  <a:schemeClr val="tx1">
                    <a:lumMod val="85000"/>
                    <a:lumOff val="15000"/>
                  </a:schemeClr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780366" y="4970628"/>
            <a:ext cx="4878234" cy="740075"/>
            <a:chOff x="6780366" y="5124018"/>
            <a:chExt cx="3735234" cy="740075"/>
          </a:xfrm>
        </p:grpSpPr>
        <p:sp>
          <p:nvSpPr>
            <p:cNvPr id="29" name="TextBox 28"/>
            <p:cNvSpPr txBox="1"/>
            <p:nvPr/>
          </p:nvSpPr>
          <p:spPr>
            <a:xfrm>
              <a:off x="6780366" y="5562600"/>
              <a:ext cx="3735234" cy="30149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Einführung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und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Beispiel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zu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Functional API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80367" y="5124018"/>
              <a:ext cx="3151774" cy="43858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b="1" spc="2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Einführung</a:t>
              </a:r>
              <a:r>
                <a:rPr lang="en-US" b="1" spc="2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b="1" spc="2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Keras</a:t>
              </a:r>
              <a:r>
                <a:rPr lang="en-US" b="1" spc="2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Functional API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306314" y="858650"/>
            <a:ext cx="4572000" cy="743423"/>
            <a:chOff x="1752600" y="2918073"/>
            <a:chExt cx="3657601" cy="743423"/>
          </a:xfrm>
        </p:grpSpPr>
        <p:sp>
          <p:nvSpPr>
            <p:cNvPr id="34" name="TextBox 33"/>
            <p:cNvSpPr txBox="1"/>
            <p:nvPr/>
          </p:nvSpPr>
          <p:spPr>
            <a:xfrm>
              <a:off x="1752600" y="3360003"/>
              <a:ext cx="3657601" cy="30149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Mit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etablierten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Architekturen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die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genauigkeit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verbessern</a:t>
              </a:r>
              <a:endPara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905001" y="2918073"/>
              <a:ext cx="3505200" cy="40613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de-DE" b="1" spc="2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 Light" charset="0"/>
                  <a:ea typeface="Lato Light" charset="0"/>
                  <a:cs typeface="Lato Light" charset="0"/>
                </a:rPr>
                <a:t>MNIST Genauigkeit verbessern 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7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681056" y="837866"/>
            <a:ext cx="829887" cy="829887"/>
            <a:chOff x="5681056" y="837866"/>
            <a:chExt cx="829887" cy="829887"/>
          </a:xfrm>
        </p:grpSpPr>
        <p:sp>
          <p:nvSpPr>
            <p:cNvPr id="26" name="Oval 25"/>
            <p:cNvSpPr/>
            <p:nvPr/>
          </p:nvSpPr>
          <p:spPr>
            <a:xfrm>
              <a:off x="5681056" y="837866"/>
              <a:ext cx="829887" cy="82988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90842" y="1052755"/>
              <a:ext cx="210315" cy="37125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600" b="1" spc="20" dirty="0">
                  <a:solidFill>
                    <a:schemeClr val="bg1"/>
                  </a:solidFill>
                  <a:latin typeface="Lato Heavy" charset="0"/>
                  <a:ea typeface="Lato Heavy" charset="0"/>
                  <a:cs typeface="Lato Heavy" charset="0"/>
                </a:rPr>
                <a:t>08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681056" y="3014056"/>
            <a:ext cx="829887" cy="829887"/>
            <a:chOff x="5681056" y="3014056"/>
            <a:chExt cx="829887" cy="829887"/>
          </a:xfrm>
        </p:grpSpPr>
        <p:sp>
          <p:nvSpPr>
            <p:cNvPr id="31" name="Oval 30"/>
            <p:cNvSpPr/>
            <p:nvPr/>
          </p:nvSpPr>
          <p:spPr>
            <a:xfrm>
              <a:off x="5681056" y="3014056"/>
              <a:ext cx="829887" cy="82988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90842" y="3228945"/>
              <a:ext cx="210315" cy="37125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600" b="1" spc="20" dirty="0">
                  <a:solidFill>
                    <a:schemeClr val="bg1"/>
                  </a:solidFill>
                  <a:latin typeface="Lato Heavy" charset="0"/>
                  <a:ea typeface="Lato Heavy" charset="0"/>
                  <a:cs typeface="Lato Heavy" charset="0"/>
                </a:rPr>
                <a:t>09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681056" y="5087488"/>
            <a:ext cx="829887" cy="829887"/>
            <a:chOff x="5681056" y="5087488"/>
            <a:chExt cx="829887" cy="829887"/>
          </a:xfrm>
        </p:grpSpPr>
        <p:sp>
          <p:nvSpPr>
            <p:cNvPr id="32" name="Oval 31"/>
            <p:cNvSpPr/>
            <p:nvPr/>
          </p:nvSpPr>
          <p:spPr>
            <a:xfrm>
              <a:off x="5681056" y="5087488"/>
              <a:ext cx="829887" cy="82988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990843" y="5302377"/>
              <a:ext cx="210314" cy="37125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600" b="1" spc="20" dirty="0">
                  <a:solidFill>
                    <a:schemeClr val="bg1"/>
                  </a:solidFill>
                  <a:latin typeface="Lato Heavy" charset="0"/>
                  <a:ea typeface="Lato Heavy" charset="0"/>
                  <a:cs typeface="Lato Heavy" charset="0"/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8152523"/>
      </p:ext>
    </p:extLst>
  </p:cSld>
  <p:clrMapOvr>
    <a:masterClrMapping/>
  </p:clrMapOvr>
  <p:transition>
    <p:fad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6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6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6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6" dur="6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7" dur="6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150"/>
                                </p:stCondLst>
                                <p:childTnLst>
                                  <p:par>
                                    <p:cTn id="1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650"/>
                                </p:stCondLst>
                                <p:childTnLst>
                                  <p:par>
                                    <p:cTn id="23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6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6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6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0" dur="6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1" dur="6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33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6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6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65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0" dur="6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1" dur="6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6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6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6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6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6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150"/>
                                </p:stCondLst>
                                <p:childTnLst>
                                  <p:par>
                                    <p:cTn id="1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650"/>
                                </p:stCondLst>
                                <p:childTnLst>
                                  <p:par>
                                    <p:cTn id="23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6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6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6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6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6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33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6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6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65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6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6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2286000"/>
            <a:ext cx="12192000" cy="228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780366" y="755017"/>
            <a:ext cx="3842287" cy="743080"/>
            <a:chOff x="6780366" y="764713"/>
            <a:chExt cx="3842287" cy="743080"/>
          </a:xfrm>
        </p:grpSpPr>
        <p:sp>
          <p:nvSpPr>
            <p:cNvPr id="15" name="TextBox 14"/>
            <p:cNvSpPr txBox="1"/>
            <p:nvPr/>
          </p:nvSpPr>
          <p:spPr>
            <a:xfrm>
              <a:off x="6780366" y="1206300"/>
              <a:ext cx="3842287" cy="30149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Lerne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die Functional API von A-Z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kennen</a:t>
              </a:r>
              <a:endPara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80367" y="764713"/>
              <a:ext cx="3580275" cy="438582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vi-VN" b="1" spc="2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Functional API für fortgeschrittene</a:t>
              </a:r>
              <a:endParaRPr lang="vi-VN" spc="2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8600" y="2863713"/>
            <a:ext cx="5181601" cy="970907"/>
            <a:chOff x="838200" y="3264321"/>
            <a:chExt cx="4572001" cy="970907"/>
          </a:xfrm>
        </p:grpSpPr>
        <p:sp>
          <p:nvSpPr>
            <p:cNvPr id="34" name="TextBox 33"/>
            <p:cNvSpPr txBox="1"/>
            <p:nvPr/>
          </p:nvSpPr>
          <p:spPr>
            <a:xfrm>
              <a:off x="838200" y="3702903"/>
              <a:ext cx="4572001" cy="53232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Lerne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Keras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Callbacks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kennen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und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erfahre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wie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du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dein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Modell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optimieren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kannst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07141" y="3264321"/>
              <a:ext cx="4303060" cy="43858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vi-VN" b="1" spc="2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Modelle optimieren mit Keras Callbacks</a:t>
              </a:r>
              <a:endParaRPr lang="vi-VN" spc="2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004192" y="0"/>
            <a:ext cx="183613" cy="4571999"/>
            <a:chOff x="6004192" y="0"/>
            <a:chExt cx="183613" cy="4571999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6096000" y="0"/>
              <a:ext cx="0" cy="4419600"/>
            </a:xfrm>
            <a:prstGeom prst="line">
              <a:avLst/>
            </a:prstGeom>
            <a:ln w="50800" cmpd="dbl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reeform 5"/>
            <p:cNvSpPr>
              <a:spLocks/>
            </p:cNvSpPr>
            <p:nvPr/>
          </p:nvSpPr>
          <p:spPr bwMode="auto">
            <a:xfrm>
              <a:off x="6004192" y="4367063"/>
              <a:ext cx="183613" cy="204936"/>
            </a:xfrm>
            <a:custGeom>
              <a:avLst/>
              <a:gdLst>
                <a:gd name="T0" fmla="*/ 0 w 259"/>
                <a:gd name="T1" fmla="*/ 93 h 290"/>
                <a:gd name="T2" fmla="*/ 19 w 259"/>
                <a:gd name="T3" fmla="*/ 59 h 290"/>
                <a:gd name="T4" fmla="*/ 110 w 259"/>
                <a:gd name="T5" fmla="*/ 7 h 290"/>
                <a:gd name="T6" fmla="*/ 149 w 259"/>
                <a:gd name="T7" fmla="*/ 7 h 290"/>
                <a:gd name="T8" fmla="*/ 240 w 259"/>
                <a:gd name="T9" fmla="*/ 59 h 290"/>
                <a:gd name="T10" fmla="*/ 259 w 259"/>
                <a:gd name="T11" fmla="*/ 93 h 290"/>
                <a:gd name="T12" fmla="*/ 259 w 259"/>
                <a:gd name="T13" fmla="*/ 197 h 290"/>
                <a:gd name="T14" fmla="*/ 240 w 259"/>
                <a:gd name="T15" fmla="*/ 231 h 290"/>
                <a:gd name="T16" fmla="*/ 149 w 259"/>
                <a:gd name="T17" fmla="*/ 284 h 290"/>
                <a:gd name="T18" fmla="*/ 110 w 259"/>
                <a:gd name="T19" fmla="*/ 284 h 290"/>
                <a:gd name="T20" fmla="*/ 19 w 259"/>
                <a:gd name="T21" fmla="*/ 231 h 290"/>
                <a:gd name="T22" fmla="*/ 0 w 259"/>
                <a:gd name="T23" fmla="*/ 197 h 290"/>
                <a:gd name="T24" fmla="*/ 0 w 259"/>
                <a:gd name="T25" fmla="*/ 93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9" h="290">
                  <a:moveTo>
                    <a:pt x="0" y="93"/>
                  </a:moveTo>
                  <a:cubicBezTo>
                    <a:pt x="0" y="80"/>
                    <a:pt x="8" y="65"/>
                    <a:pt x="19" y="59"/>
                  </a:cubicBezTo>
                  <a:cubicBezTo>
                    <a:pt x="110" y="7"/>
                    <a:pt x="110" y="7"/>
                    <a:pt x="110" y="7"/>
                  </a:cubicBezTo>
                  <a:cubicBezTo>
                    <a:pt x="121" y="0"/>
                    <a:pt x="138" y="0"/>
                    <a:pt x="149" y="7"/>
                  </a:cubicBezTo>
                  <a:cubicBezTo>
                    <a:pt x="240" y="59"/>
                    <a:pt x="240" y="59"/>
                    <a:pt x="240" y="59"/>
                  </a:cubicBezTo>
                  <a:cubicBezTo>
                    <a:pt x="250" y="65"/>
                    <a:pt x="259" y="80"/>
                    <a:pt x="259" y="93"/>
                  </a:cubicBezTo>
                  <a:cubicBezTo>
                    <a:pt x="259" y="197"/>
                    <a:pt x="259" y="197"/>
                    <a:pt x="259" y="197"/>
                  </a:cubicBezTo>
                  <a:cubicBezTo>
                    <a:pt x="259" y="210"/>
                    <a:pt x="250" y="225"/>
                    <a:pt x="240" y="231"/>
                  </a:cubicBezTo>
                  <a:cubicBezTo>
                    <a:pt x="149" y="284"/>
                    <a:pt x="149" y="284"/>
                    <a:pt x="149" y="284"/>
                  </a:cubicBezTo>
                  <a:cubicBezTo>
                    <a:pt x="138" y="290"/>
                    <a:pt x="121" y="290"/>
                    <a:pt x="110" y="284"/>
                  </a:cubicBezTo>
                  <a:cubicBezTo>
                    <a:pt x="19" y="231"/>
                    <a:pt x="19" y="231"/>
                    <a:pt x="19" y="231"/>
                  </a:cubicBezTo>
                  <a:cubicBezTo>
                    <a:pt x="8" y="225"/>
                    <a:pt x="0" y="210"/>
                    <a:pt x="0" y="197"/>
                  </a:cubicBezTo>
                  <a:lnTo>
                    <a:pt x="0" y="93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681056" y="3018567"/>
            <a:ext cx="829887" cy="829887"/>
            <a:chOff x="5681056" y="3018567"/>
            <a:chExt cx="829887" cy="829887"/>
          </a:xfrm>
        </p:grpSpPr>
        <p:sp>
          <p:nvSpPr>
            <p:cNvPr id="21" name="Oval 20"/>
            <p:cNvSpPr/>
            <p:nvPr/>
          </p:nvSpPr>
          <p:spPr>
            <a:xfrm>
              <a:off x="5681056" y="3018567"/>
              <a:ext cx="829887" cy="82988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990842" y="3228945"/>
              <a:ext cx="210315" cy="37125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600" b="1" spc="20" dirty="0">
                  <a:solidFill>
                    <a:schemeClr val="bg1"/>
                  </a:solidFill>
                  <a:latin typeface="Lato Heavy" charset="0"/>
                  <a:ea typeface="Lato Heavy" charset="0"/>
                  <a:cs typeface="Lato Heavy" charset="0"/>
                </a:rPr>
                <a:t>12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681056" y="841856"/>
            <a:ext cx="829887" cy="829887"/>
            <a:chOff x="5681056" y="841856"/>
            <a:chExt cx="829887" cy="829887"/>
          </a:xfrm>
        </p:grpSpPr>
        <p:sp>
          <p:nvSpPr>
            <p:cNvPr id="26" name="Oval 25"/>
            <p:cNvSpPr/>
            <p:nvPr/>
          </p:nvSpPr>
          <p:spPr>
            <a:xfrm>
              <a:off x="5681056" y="841856"/>
              <a:ext cx="829887" cy="82988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996485" y="1052755"/>
              <a:ext cx="199030" cy="37125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600" b="1" spc="20" dirty="0">
                  <a:solidFill>
                    <a:schemeClr val="bg1"/>
                  </a:solidFill>
                  <a:latin typeface="Lato Heavy" charset="0"/>
                  <a:ea typeface="Lato Heavy" charset="0"/>
                  <a:cs typeface="Lato Heavy" charset="0"/>
                </a:rPr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4429153"/>
      </p:ext>
    </p:extLst>
  </p:cSld>
  <p:clrMapOvr>
    <a:masterClrMapping/>
  </p:clrMapOvr>
  <p:transition>
    <p:fad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7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7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7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0" y="0"/>
            <a:ext cx="6079426" cy="6858000"/>
          </a:xfrm>
          <a:custGeom>
            <a:avLst/>
            <a:gdLst>
              <a:gd name="connsiteX0" fmla="*/ 1752599 w 6079426"/>
              <a:gd name="connsiteY0" fmla="*/ 3957449 h 6858000"/>
              <a:gd name="connsiteX1" fmla="*/ 2264474 w 6079426"/>
              <a:gd name="connsiteY1" fmla="*/ 4169474 h 6858000"/>
              <a:gd name="connsiteX2" fmla="*/ 4953000 w 6079426"/>
              <a:gd name="connsiteY2" fmla="*/ 6858000 h 6858000"/>
              <a:gd name="connsiteX3" fmla="*/ 3927609 w 6079426"/>
              <a:gd name="connsiteY3" fmla="*/ 6858000 h 6858000"/>
              <a:gd name="connsiteX4" fmla="*/ 2905501 w 6079426"/>
              <a:gd name="connsiteY4" fmla="*/ 6858000 h 6858000"/>
              <a:gd name="connsiteX5" fmla="*/ 1880110 w 6079426"/>
              <a:gd name="connsiteY5" fmla="*/ 6858000 h 6858000"/>
              <a:gd name="connsiteX6" fmla="*/ 1663136 w 6079426"/>
              <a:gd name="connsiteY6" fmla="*/ 6641025 h 6858000"/>
              <a:gd name="connsiteX7" fmla="*/ 1663136 w 6079426"/>
              <a:gd name="connsiteY7" fmla="*/ 5617275 h 6858000"/>
              <a:gd name="connsiteX8" fmla="*/ 1664039 w 6079426"/>
              <a:gd name="connsiteY8" fmla="*/ 5616538 h 6858000"/>
              <a:gd name="connsiteX9" fmla="*/ 1240725 w 6079426"/>
              <a:gd name="connsiteY9" fmla="*/ 5193224 h 6858000"/>
              <a:gd name="connsiteX10" fmla="*/ 1240725 w 6079426"/>
              <a:gd name="connsiteY10" fmla="*/ 4169474 h 6858000"/>
              <a:gd name="connsiteX11" fmla="*/ 1752599 w 6079426"/>
              <a:gd name="connsiteY11" fmla="*/ 3957449 h 6858000"/>
              <a:gd name="connsiteX12" fmla="*/ 2514600 w 6079426"/>
              <a:gd name="connsiteY12" fmla="*/ 0 h 6858000"/>
              <a:gd name="connsiteX13" fmla="*/ 4562099 w 6079426"/>
              <a:gd name="connsiteY13" fmla="*/ 0 h 6858000"/>
              <a:gd name="connsiteX14" fmla="*/ 5633538 w 6079426"/>
              <a:gd name="connsiteY14" fmla="*/ 1071439 h 6858000"/>
              <a:gd name="connsiteX15" fmla="*/ 5633538 w 6079426"/>
              <a:gd name="connsiteY15" fmla="*/ 2095188 h 6858000"/>
              <a:gd name="connsiteX16" fmla="*/ 4609789 w 6079426"/>
              <a:gd name="connsiteY16" fmla="*/ 2095188 h 6858000"/>
              <a:gd name="connsiteX17" fmla="*/ 368894 w 6079426"/>
              <a:gd name="connsiteY17" fmla="*/ 0 h 6858000"/>
              <a:gd name="connsiteX18" fmla="*/ 2416393 w 6079426"/>
              <a:gd name="connsiteY18" fmla="*/ 0 h 6858000"/>
              <a:gd name="connsiteX19" fmla="*/ 5382622 w 6079426"/>
              <a:gd name="connsiteY19" fmla="*/ 2966229 h 6858000"/>
              <a:gd name="connsiteX20" fmla="*/ 5382622 w 6079426"/>
              <a:gd name="connsiteY20" fmla="*/ 3989978 h 6858000"/>
              <a:gd name="connsiteX21" fmla="*/ 4358873 w 6079426"/>
              <a:gd name="connsiteY21" fmla="*/ 3989978 h 6858000"/>
              <a:gd name="connsiteX22" fmla="*/ 0 w 6079426"/>
              <a:gd name="connsiteY22" fmla="*/ 0 h 6858000"/>
              <a:gd name="connsiteX23" fmla="*/ 261749 w 6079426"/>
              <a:gd name="connsiteY23" fmla="*/ 0 h 6858000"/>
              <a:gd name="connsiteX24" fmla="*/ 5867401 w 6079426"/>
              <a:gd name="connsiteY24" fmla="*/ 5605651 h 6858000"/>
              <a:gd name="connsiteX25" fmla="*/ 5867401 w 6079426"/>
              <a:gd name="connsiteY25" fmla="*/ 6629401 h 6858000"/>
              <a:gd name="connsiteX26" fmla="*/ 4843651 w 6079426"/>
              <a:gd name="connsiteY26" fmla="*/ 6629401 h 6858000"/>
              <a:gd name="connsiteX27" fmla="*/ 1732302 w 6079426"/>
              <a:gd name="connsiteY27" fmla="*/ 3518051 h 6858000"/>
              <a:gd name="connsiteX28" fmla="*/ 1659416 w 6079426"/>
              <a:gd name="connsiteY28" fmla="*/ 3577587 h 6858000"/>
              <a:gd name="connsiteX29" fmla="*/ 749227 w 6079426"/>
              <a:gd name="connsiteY29" fmla="*/ 3484826 h 6858000"/>
              <a:gd name="connsiteX30" fmla="*/ 0 w 6079426"/>
              <a:gd name="connsiteY30" fmla="*/ 2735599 h 6858000"/>
              <a:gd name="connsiteX31" fmla="*/ 0 w 6079426"/>
              <a:gd name="connsiteY31" fmla="*/ 688100 h 6858000"/>
              <a:gd name="connsiteX32" fmla="*/ 0 w 6079426"/>
              <a:gd name="connsiteY32" fmla="*/ 6881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079426" h="6858000">
                <a:moveTo>
                  <a:pt x="1752599" y="3957449"/>
                </a:moveTo>
                <a:cubicBezTo>
                  <a:pt x="1937861" y="3957449"/>
                  <a:pt x="2123124" y="4028124"/>
                  <a:pt x="2264474" y="4169474"/>
                </a:cubicBezTo>
                <a:lnTo>
                  <a:pt x="4953000" y="6858000"/>
                </a:lnTo>
                <a:lnTo>
                  <a:pt x="3927609" y="6858000"/>
                </a:lnTo>
                <a:lnTo>
                  <a:pt x="2905501" y="6858000"/>
                </a:lnTo>
                <a:lnTo>
                  <a:pt x="1880110" y="6858000"/>
                </a:lnTo>
                <a:lnTo>
                  <a:pt x="1663136" y="6641025"/>
                </a:lnTo>
                <a:cubicBezTo>
                  <a:pt x="1380434" y="6358324"/>
                  <a:pt x="1380434" y="5899976"/>
                  <a:pt x="1663136" y="5617275"/>
                </a:cubicBezTo>
                <a:lnTo>
                  <a:pt x="1664039" y="5616538"/>
                </a:lnTo>
                <a:lnTo>
                  <a:pt x="1240725" y="5193224"/>
                </a:lnTo>
                <a:cubicBezTo>
                  <a:pt x="958024" y="4910523"/>
                  <a:pt x="958024" y="4452175"/>
                  <a:pt x="1240725" y="4169474"/>
                </a:cubicBezTo>
                <a:cubicBezTo>
                  <a:pt x="1382075" y="4028124"/>
                  <a:pt x="1567337" y="3957449"/>
                  <a:pt x="1752599" y="3957449"/>
                </a:cubicBezTo>
                <a:close/>
                <a:moveTo>
                  <a:pt x="2514600" y="0"/>
                </a:moveTo>
                <a:lnTo>
                  <a:pt x="4562099" y="0"/>
                </a:lnTo>
                <a:lnTo>
                  <a:pt x="5633538" y="1071439"/>
                </a:lnTo>
                <a:cubicBezTo>
                  <a:pt x="5916239" y="1354140"/>
                  <a:pt x="5916239" y="1812488"/>
                  <a:pt x="5633538" y="2095188"/>
                </a:cubicBezTo>
                <a:cubicBezTo>
                  <a:pt x="5350838" y="2377889"/>
                  <a:pt x="4892490" y="2377889"/>
                  <a:pt x="4609789" y="2095188"/>
                </a:cubicBezTo>
                <a:close/>
                <a:moveTo>
                  <a:pt x="368894" y="0"/>
                </a:moveTo>
                <a:lnTo>
                  <a:pt x="2416393" y="0"/>
                </a:lnTo>
                <a:lnTo>
                  <a:pt x="5382622" y="2966229"/>
                </a:lnTo>
                <a:cubicBezTo>
                  <a:pt x="5665323" y="3248930"/>
                  <a:pt x="5665323" y="3707278"/>
                  <a:pt x="5382622" y="3989978"/>
                </a:cubicBezTo>
                <a:cubicBezTo>
                  <a:pt x="5099921" y="4272679"/>
                  <a:pt x="4641573" y="4272679"/>
                  <a:pt x="4358873" y="3989978"/>
                </a:cubicBezTo>
                <a:close/>
                <a:moveTo>
                  <a:pt x="0" y="0"/>
                </a:moveTo>
                <a:lnTo>
                  <a:pt x="261749" y="0"/>
                </a:lnTo>
                <a:lnTo>
                  <a:pt x="5867401" y="5605651"/>
                </a:lnTo>
                <a:cubicBezTo>
                  <a:pt x="6150101" y="5888352"/>
                  <a:pt x="6150101" y="6346700"/>
                  <a:pt x="5867401" y="6629401"/>
                </a:cubicBezTo>
                <a:cubicBezTo>
                  <a:pt x="5584700" y="6912101"/>
                  <a:pt x="5126352" y="6912101"/>
                  <a:pt x="4843651" y="6629401"/>
                </a:cubicBezTo>
                <a:lnTo>
                  <a:pt x="1732302" y="3518051"/>
                </a:lnTo>
                <a:lnTo>
                  <a:pt x="1659416" y="3577587"/>
                </a:lnTo>
                <a:cubicBezTo>
                  <a:pt x="1378433" y="3763110"/>
                  <a:pt x="996590" y="3732189"/>
                  <a:pt x="749227" y="3484826"/>
                </a:cubicBezTo>
                <a:lnTo>
                  <a:pt x="0" y="2735599"/>
                </a:lnTo>
                <a:lnTo>
                  <a:pt x="0" y="688100"/>
                </a:lnTo>
                <a:lnTo>
                  <a:pt x="0" y="6881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629400" y="3429000"/>
            <a:ext cx="4219104" cy="76944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Danke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fürs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zuhören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!</a:t>
            </a:r>
            <a:endParaRPr lang="en-US" sz="4000" spc="20" dirty="0">
              <a:solidFill>
                <a:schemeClr val="tx1">
                  <a:lumMod val="85000"/>
                  <a:lumOff val="15000"/>
                </a:schemeClr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29400" y="4085169"/>
            <a:ext cx="4724400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Gleich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geht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es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weiter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mit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dem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nächsten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Thema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40" name="Freeform 39"/>
          <p:cNvSpPr/>
          <p:nvPr/>
        </p:nvSpPr>
        <p:spPr>
          <a:xfrm>
            <a:off x="11236314" y="2"/>
            <a:ext cx="955686" cy="466135"/>
          </a:xfrm>
          <a:custGeom>
            <a:avLst/>
            <a:gdLst>
              <a:gd name="connsiteX0" fmla="*/ 0 w 955686"/>
              <a:gd name="connsiteY0" fmla="*/ 0 h 466135"/>
              <a:gd name="connsiteX1" fmla="*/ 955686 w 955686"/>
              <a:gd name="connsiteY1" fmla="*/ 0 h 466135"/>
              <a:gd name="connsiteX2" fmla="*/ 955686 w 955686"/>
              <a:gd name="connsiteY2" fmla="*/ 294646 h 466135"/>
              <a:gd name="connsiteX3" fmla="*/ 910395 w 955686"/>
              <a:gd name="connsiteY3" fmla="*/ 350093 h 466135"/>
              <a:gd name="connsiteX4" fmla="*/ 350093 w 955686"/>
              <a:gd name="connsiteY4" fmla="*/ 350093 h 466135"/>
              <a:gd name="connsiteX5" fmla="*/ 0 w 955686"/>
              <a:gd name="connsiteY5" fmla="*/ 0 h 466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5686" h="466135">
                <a:moveTo>
                  <a:pt x="0" y="0"/>
                </a:moveTo>
                <a:lnTo>
                  <a:pt x="955686" y="0"/>
                </a:lnTo>
                <a:lnTo>
                  <a:pt x="955686" y="294646"/>
                </a:lnTo>
                <a:lnTo>
                  <a:pt x="910395" y="350093"/>
                </a:lnTo>
                <a:cubicBezTo>
                  <a:pt x="755672" y="504816"/>
                  <a:pt x="504816" y="504816"/>
                  <a:pt x="350093" y="350093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10057072" y="0"/>
            <a:ext cx="2134928" cy="2134928"/>
          </a:xfrm>
          <a:custGeom>
            <a:avLst/>
            <a:gdLst>
              <a:gd name="connsiteX0" fmla="*/ 0 w 2134928"/>
              <a:gd name="connsiteY0" fmla="*/ 0 h 2134928"/>
              <a:gd name="connsiteX1" fmla="*/ 1120604 w 2134928"/>
              <a:gd name="connsiteY1" fmla="*/ 0 h 2134928"/>
              <a:gd name="connsiteX2" fmla="*/ 2134928 w 2134928"/>
              <a:gd name="connsiteY2" fmla="*/ 1014324 h 2134928"/>
              <a:gd name="connsiteX3" fmla="*/ 2134928 w 2134928"/>
              <a:gd name="connsiteY3" fmla="*/ 2134928 h 2134928"/>
              <a:gd name="connsiteX4" fmla="*/ 0 w 2134928"/>
              <a:gd name="connsiteY4" fmla="*/ 0 h 2134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928" h="2134928">
                <a:moveTo>
                  <a:pt x="0" y="0"/>
                </a:moveTo>
                <a:lnTo>
                  <a:pt x="1120604" y="0"/>
                </a:lnTo>
                <a:lnTo>
                  <a:pt x="2134928" y="1014324"/>
                </a:lnTo>
                <a:lnTo>
                  <a:pt x="2134928" y="21349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537217" y="0"/>
            <a:ext cx="1723585" cy="1163283"/>
          </a:xfrm>
          <a:custGeom>
            <a:avLst/>
            <a:gdLst>
              <a:gd name="connsiteX0" fmla="*/ 0 w 1723585"/>
              <a:gd name="connsiteY0" fmla="*/ 0 h 1163283"/>
              <a:gd name="connsiteX1" fmla="*/ 1120604 w 1723585"/>
              <a:gd name="connsiteY1" fmla="*/ 0 h 1163283"/>
              <a:gd name="connsiteX2" fmla="*/ 1607543 w 1723585"/>
              <a:gd name="connsiteY2" fmla="*/ 486939 h 1163283"/>
              <a:gd name="connsiteX3" fmla="*/ 1607543 w 1723585"/>
              <a:gd name="connsiteY3" fmla="*/ 1047241 h 1163283"/>
              <a:gd name="connsiteX4" fmla="*/ 1047241 w 1723585"/>
              <a:gd name="connsiteY4" fmla="*/ 1047241 h 1163283"/>
              <a:gd name="connsiteX5" fmla="*/ 0 w 1723585"/>
              <a:gd name="connsiteY5" fmla="*/ 0 h 116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3585" h="1163283">
                <a:moveTo>
                  <a:pt x="0" y="0"/>
                </a:moveTo>
                <a:lnTo>
                  <a:pt x="1120604" y="0"/>
                </a:lnTo>
                <a:lnTo>
                  <a:pt x="1607543" y="486939"/>
                </a:lnTo>
                <a:cubicBezTo>
                  <a:pt x="1762266" y="641662"/>
                  <a:pt x="1762266" y="892518"/>
                  <a:pt x="1607543" y="1047241"/>
                </a:cubicBezTo>
                <a:cubicBezTo>
                  <a:pt x="1452820" y="1201964"/>
                  <a:pt x="1201964" y="1201964"/>
                  <a:pt x="1047241" y="1047241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dplatzhalt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8" r="20448"/>
          <a:stretch>
            <a:fillRect/>
          </a:stretch>
        </p:blipFill>
        <p:spPr/>
      </p:pic>
      <p:sp>
        <p:nvSpPr>
          <p:cNvPr id="10" name="Title 15"/>
          <p:cNvSpPr txBox="1">
            <a:spLocks/>
          </p:cNvSpPr>
          <p:nvPr/>
        </p:nvSpPr>
        <p:spPr>
          <a:xfrm>
            <a:off x="8165372" y="2051810"/>
            <a:ext cx="3615781" cy="45307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spc="20" dirty="0"/>
              <a:t>Saif Al-Dilaimi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" name="TextBox 41"/>
          <p:cNvSpPr txBox="1"/>
          <p:nvPr/>
        </p:nvSpPr>
        <p:spPr>
          <a:xfrm>
            <a:off x="8165372" y="2421810"/>
            <a:ext cx="1689461" cy="29822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</a:t>
            </a:r>
            <a:r>
              <a:rPr lang="en-US" sz="12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Entwickler</a:t>
            </a:r>
            <a:endParaRPr lang="en-US" sz="1200" spc="2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41"/>
          <p:cNvSpPr txBox="1"/>
          <p:nvPr/>
        </p:nvSpPr>
        <p:spPr>
          <a:xfrm>
            <a:off x="8165372" y="2685629"/>
            <a:ext cx="2527661" cy="3231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saif.aldilaimi@icloud.com</a:t>
            </a:r>
          </a:p>
        </p:txBody>
      </p:sp>
      <p:pic>
        <p:nvPicPr>
          <p:cNvPr id="14" name="Bildplatzhalter 2"/>
          <p:cNvPicPr>
            <a:picLocks noGrp="1"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828800"/>
            <a:ext cx="1166373" cy="1371600"/>
          </a:xfrm>
          <a:custGeom>
            <a:avLst/>
            <a:gdLst>
              <a:gd name="connsiteX0" fmla="*/ 621409 w 1242817"/>
              <a:gd name="connsiteY0" fmla="*/ 0 h 1371600"/>
              <a:gd name="connsiteX1" fmla="*/ 714980 w 1242817"/>
              <a:gd name="connsiteY1" fmla="*/ 25112 h 1371600"/>
              <a:gd name="connsiteX2" fmla="*/ 1151645 w 1242817"/>
              <a:gd name="connsiteY2" fmla="*/ 273842 h 1371600"/>
              <a:gd name="connsiteX3" fmla="*/ 1242817 w 1242817"/>
              <a:gd name="connsiteY3" fmla="*/ 436473 h 1371600"/>
              <a:gd name="connsiteX4" fmla="*/ 1242817 w 1242817"/>
              <a:gd name="connsiteY4" fmla="*/ 933932 h 1371600"/>
              <a:gd name="connsiteX5" fmla="*/ 1151645 w 1242817"/>
              <a:gd name="connsiteY5" fmla="*/ 1096563 h 1371600"/>
              <a:gd name="connsiteX6" fmla="*/ 714980 w 1242817"/>
              <a:gd name="connsiteY6" fmla="*/ 1350076 h 1371600"/>
              <a:gd name="connsiteX7" fmla="*/ 527838 w 1242817"/>
              <a:gd name="connsiteY7" fmla="*/ 1350076 h 1371600"/>
              <a:gd name="connsiteX8" fmla="*/ 91172 w 1242817"/>
              <a:gd name="connsiteY8" fmla="*/ 1096563 h 1371600"/>
              <a:gd name="connsiteX9" fmla="*/ 0 w 1242817"/>
              <a:gd name="connsiteY9" fmla="*/ 933932 h 1371600"/>
              <a:gd name="connsiteX10" fmla="*/ 0 w 1242817"/>
              <a:gd name="connsiteY10" fmla="*/ 436473 h 1371600"/>
              <a:gd name="connsiteX11" fmla="*/ 91172 w 1242817"/>
              <a:gd name="connsiteY11" fmla="*/ 273842 h 1371600"/>
              <a:gd name="connsiteX12" fmla="*/ 527838 w 1242817"/>
              <a:gd name="connsiteY12" fmla="*/ 25112 h 1371600"/>
              <a:gd name="connsiteX13" fmla="*/ 621409 w 1242817"/>
              <a:gd name="connsiteY1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42817" h="1371600">
                <a:moveTo>
                  <a:pt x="621409" y="0"/>
                </a:moveTo>
                <a:cubicBezTo>
                  <a:pt x="654998" y="0"/>
                  <a:pt x="688588" y="8370"/>
                  <a:pt x="714980" y="25112"/>
                </a:cubicBezTo>
                <a:cubicBezTo>
                  <a:pt x="1151645" y="273842"/>
                  <a:pt x="1151645" y="273842"/>
                  <a:pt x="1151645" y="273842"/>
                </a:cubicBezTo>
                <a:cubicBezTo>
                  <a:pt x="1199630" y="302542"/>
                  <a:pt x="1242817" y="374290"/>
                  <a:pt x="1242817" y="436473"/>
                </a:cubicBezTo>
                <a:cubicBezTo>
                  <a:pt x="1242817" y="933932"/>
                  <a:pt x="1242817" y="933932"/>
                  <a:pt x="1242817" y="933932"/>
                </a:cubicBezTo>
                <a:cubicBezTo>
                  <a:pt x="1242817" y="996115"/>
                  <a:pt x="1199630" y="1067864"/>
                  <a:pt x="1151645" y="1096563"/>
                </a:cubicBezTo>
                <a:cubicBezTo>
                  <a:pt x="714980" y="1350076"/>
                  <a:pt x="714980" y="1350076"/>
                  <a:pt x="714980" y="1350076"/>
                </a:cubicBezTo>
                <a:cubicBezTo>
                  <a:pt x="662197" y="1378775"/>
                  <a:pt x="580622" y="1378775"/>
                  <a:pt x="527838" y="1350076"/>
                </a:cubicBezTo>
                <a:cubicBezTo>
                  <a:pt x="91172" y="1096563"/>
                  <a:pt x="91172" y="1096563"/>
                  <a:pt x="91172" y="1096563"/>
                </a:cubicBezTo>
                <a:cubicBezTo>
                  <a:pt x="38388" y="1067864"/>
                  <a:pt x="0" y="996115"/>
                  <a:pt x="0" y="933932"/>
                </a:cubicBezTo>
                <a:lnTo>
                  <a:pt x="0" y="436473"/>
                </a:lnTo>
                <a:cubicBezTo>
                  <a:pt x="0" y="374290"/>
                  <a:pt x="38388" y="302542"/>
                  <a:pt x="91172" y="273842"/>
                </a:cubicBezTo>
                <a:cubicBezTo>
                  <a:pt x="527838" y="25112"/>
                  <a:pt x="527838" y="25112"/>
                  <a:pt x="527838" y="25112"/>
                </a:cubicBezTo>
                <a:cubicBezTo>
                  <a:pt x="554229" y="8370"/>
                  <a:pt x="587819" y="0"/>
                  <a:pt x="621409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73743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4" grpId="0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5">
      <a:dk1>
        <a:srgbClr val="000000"/>
      </a:dk1>
      <a:lt1>
        <a:srgbClr val="FFFFFF"/>
      </a:lt1>
      <a:dk2>
        <a:srgbClr val="2A445D"/>
      </a:dk2>
      <a:lt2>
        <a:srgbClr val="A1B1BC"/>
      </a:lt2>
      <a:accent1>
        <a:srgbClr val="BBC1CC"/>
      </a:accent1>
      <a:accent2>
        <a:srgbClr val="8A96A2"/>
      </a:accent2>
      <a:accent3>
        <a:srgbClr val="55616A"/>
      </a:accent3>
      <a:accent4>
        <a:srgbClr val="262E32"/>
      </a:accent4>
      <a:accent5>
        <a:srgbClr val="FFC700"/>
      </a:accent5>
      <a:accent6>
        <a:srgbClr val="3BB18F"/>
      </a:accent6>
      <a:hlink>
        <a:srgbClr val="0563C1"/>
      </a:hlink>
      <a:folHlink>
        <a:srgbClr val="954F72"/>
      </a:folHlink>
    </a:clrScheme>
    <a:fontScheme name="Custom 2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rIns="0" rtlCol="0">
        <a:spAutoFit/>
      </a:bodyPr>
      <a:lstStyle>
        <a:defPPr>
          <a:lnSpc>
            <a:spcPct val="125000"/>
          </a:lnSpc>
          <a:defRPr sz="1200" spc="2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</Words>
  <Application>Microsoft Macintosh PowerPoint</Application>
  <PresentationFormat>Breitbild</PresentationFormat>
  <Paragraphs>67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Calibri</vt:lpstr>
      <vt:lpstr>Lato</vt:lpstr>
      <vt:lpstr>Lato Heavy</vt:lpstr>
      <vt:lpstr>Lato Light</vt:lpstr>
      <vt:lpstr>Office Theme</vt:lpstr>
      <vt:lpstr>PowerPoint-Präsentation</vt:lpstr>
      <vt:lpstr>Struktur des Kurses</vt:lpstr>
      <vt:lpstr>Was lernst du hier?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Office User</cp:lastModifiedBy>
  <cp:revision>1384</cp:revision>
  <dcterms:created xsi:type="dcterms:W3CDTF">2015-10-04T10:23:04Z</dcterms:created>
  <dcterms:modified xsi:type="dcterms:W3CDTF">2018-12-12T13:36:00Z</dcterms:modified>
</cp:coreProperties>
</file>