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4" r:id="rId2"/>
    <p:sldId id="566" r:id="rId3"/>
    <p:sldId id="568" r:id="rId4"/>
    <p:sldId id="567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0" d="100"/>
          <a:sy n="110" d="100"/>
        </p:scale>
        <p:origin x="108" y="138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03.06.2020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03.06.2020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03.06.2020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03.06.2020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03.06.2020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03.06.2020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Python und VS Code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5"/>
          <p:cNvSpPr txBox="1">
            <a:spLocks/>
          </p:cNvSpPr>
          <p:nvPr/>
        </p:nvSpPr>
        <p:spPr>
          <a:xfrm>
            <a:off x="8213107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69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5FC6CCB0-28BC-4029-B42A-F26D89C8DC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Programmiersprache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 Python 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" y="1752600"/>
            <a:ext cx="4148219" cy="3744744"/>
          </a:xfrm>
          <a:prstGeom prst="rect">
            <a:avLst/>
          </a:prstGeom>
        </p:spPr>
      </p:pic>
      <p:sp>
        <p:nvSpPr>
          <p:cNvPr id="35" name="Rectangle 4"/>
          <p:cNvSpPr/>
          <p:nvPr/>
        </p:nvSpPr>
        <p:spPr>
          <a:xfrm>
            <a:off x="2069415" y="4404066"/>
            <a:ext cx="460892" cy="76681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502904"/>
            <a:ext cx="4050000" cy="1200000"/>
          </a:xfrm>
          <a:prstGeom prst="rect">
            <a:avLst/>
          </a:prstGeom>
        </p:spPr>
      </p:pic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Python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ist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höhere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Programmiersprache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Gut lesbaren und knappen Code-Style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42619"/>
            <a:chOff x="1219200" y="3886199"/>
            <a:chExt cx="3429000" cy="842619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3908593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Erschienen im Jahr 1991 mit Veröffentlichung von Python3 im Jahr 2008</a:t>
              </a: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4645688" y="5314276"/>
            <a:ext cx="6705599" cy="838201"/>
            <a:chOff x="1219200" y="3886199"/>
            <a:chExt cx="3429000" cy="838201"/>
          </a:xfrm>
        </p:grpSpPr>
        <p:sp>
          <p:nvSpPr>
            <p:cNvPr id="5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Hauptentwickler ist Guido van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Rossum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Plattform</a:t>
            </a:r>
          </a:p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Anaconda</a:t>
            </a:r>
          </a:p>
        </p:txBody>
      </p:sp>
      <p:pic>
        <p:nvPicPr>
          <p:cNvPr id="3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" y="1752600"/>
            <a:ext cx="4148219" cy="3744744"/>
          </a:xfrm>
          <a:prstGeom prst="rect">
            <a:avLst/>
          </a:prstGeom>
        </p:spPr>
      </p:pic>
      <p:sp>
        <p:nvSpPr>
          <p:cNvPr id="35" name="Rectangle 4"/>
          <p:cNvSpPr/>
          <p:nvPr/>
        </p:nvSpPr>
        <p:spPr>
          <a:xfrm>
            <a:off x="2069415" y="4404066"/>
            <a:ext cx="460892" cy="76681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3" y="2362200"/>
            <a:ext cx="3207290" cy="1600056"/>
          </a:xfrm>
          <a:prstGeom prst="rect">
            <a:avLst/>
          </a:prstGeom>
        </p:spPr>
      </p:pic>
      <p:grpSp>
        <p:nvGrpSpPr>
          <p:cNvPr id="37" name="Group 30"/>
          <p:cNvGrpSpPr/>
          <p:nvPr/>
        </p:nvGrpSpPr>
        <p:grpSpPr>
          <a:xfrm>
            <a:off x="4648201" y="1805226"/>
            <a:ext cx="6705599" cy="839665"/>
            <a:chOff x="1219200" y="3884735"/>
            <a:chExt cx="3429000" cy="83966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08859" y="3884735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 err="1">
                  <a:solidFill>
                    <a:schemeClr val="bg1"/>
                  </a:solidFill>
                </a:rPr>
                <a:t>Einfachster</a:t>
              </a:r>
              <a:r>
                <a:rPr lang="en-US" sz="2000" b="1" spc="20" dirty="0">
                  <a:solidFill>
                    <a:schemeClr val="bg1"/>
                  </a:solidFill>
                </a:rPr>
                <a:t> und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schnellster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Weg</a:t>
              </a:r>
              <a:r>
                <a:rPr lang="en-US" sz="2000" b="1" spc="20" dirty="0">
                  <a:solidFill>
                    <a:schemeClr val="bg1"/>
                  </a:solidFill>
                </a:rPr>
                <a:t> Python-Module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zu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verwalten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Unterstützt Linux, Windows und Mac OSX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73285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Ermöglicht verschiedene Environments</a:t>
              </a: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4645688" y="5314276"/>
            <a:ext cx="6705599" cy="838201"/>
            <a:chOff x="1219200" y="3886199"/>
            <a:chExt cx="3429000" cy="838201"/>
          </a:xfrm>
        </p:grpSpPr>
        <p:sp>
          <p:nvSpPr>
            <p:cNvPr id="5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Lightweight und Open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81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Entwicklungsumgebung </a:t>
            </a:r>
          </a:p>
          <a:p>
            <a:r>
              <a:rPr lang="de-DE" b="1" dirty="0">
                <a:latin typeface="Lato" charset="0"/>
                <a:ea typeface="Lato" charset="0"/>
                <a:cs typeface="Lato" charset="0"/>
              </a:rPr>
              <a:t>Visual Studio Code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" y="1752600"/>
            <a:ext cx="4148219" cy="3744744"/>
          </a:xfrm>
          <a:prstGeom prst="rect">
            <a:avLst/>
          </a:prstGeom>
        </p:spPr>
      </p:pic>
      <p:sp>
        <p:nvSpPr>
          <p:cNvPr id="35" name="Rectangle 4"/>
          <p:cNvSpPr/>
          <p:nvPr/>
        </p:nvSpPr>
        <p:spPr>
          <a:xfrm>
            <a:off x="2069415" y="4404066"/>
            <a:ext cx="460892" cy="76681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99" y="2502904"/>
            <a:ext cx="1200000" cy="1200000"/>
          </a:xfrm>
          <a:prstGeom prst="rect">
            <a:avLst/>
          </a:prstGeom>
        </p:spPr>
      </p:pic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 err="1">
                  <a:solidFill>
                    <a:schemeClr val="bg1"/>
                  </a:solidFill>
                </a:rPr>
                <a:t>Integrierte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Entwicklungsumgebung</a:t>
              </a:r>
              <a:r>
                <a:rPr lang="en-US" sz="2000" b="1" spc="20" dirty="0">
                  <a:solidFill>
                    <a:schemeClr val="bg1"/>
                  </a:solidFill>
                </a:rPr>
                <a:t> (IDE)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Von Microsoft entwickelt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73285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Addons,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Built</a:t>
              </a:r>
              <a:r>
                <a:rPr lang="de-DE" sz="2000" b="1" spc="20" dirty="0">
                  <a:solidFill>
                    <a:schemeClr val="bg1"/>
                  </a:solidFill>
                </a:rPr>
                <a:t>-in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Git</a:t>
              </a:r>
              <a:r>
                <a:rPr lang="de-DE" sz="2000" b="1" spc="20" dirty="0">
                  <a:solidFill>
                    <a:schemeClr val="bg1"/>
                  </a:solidFill>
                </a:rPr>
                <a:t>, einfache Konfiguration</a:t>
              </a: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4645688" y="5314276"/>
            <a:ext cx="6705599" cy="838201"/>
            <a:chOff x="1219200" y="3886199"/>
            <a:chExt cx="3429000" cy="838201"/>
          </a:xfrm>
        </p:grpSpPr>
        <p:sp>
          <p:nvSpPr>
            <p:cNvPr id="5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618278" y="4063977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Ihr könnt aber eure Lieblings IDE wählen!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59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5"/>
          <p:cNvSpPr txBox="1">
            <a:spLocks/>
          </p:cNvSpPr>
          <p:nvPr/>
        </p:nvSpPr>
        <p:spPr>
          <a:xfrm>
            <a:off x="8216539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38" y="1848127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0AAEC9DC-3FD8-41E1-8FAD-467FF5EF27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1399</cp:revision>
  <dcterms:created xsi:type="dcterms:W3CDTF">2015-10-04T10:23:04Z</dcterms:created>
  <dcterms:modified xsi:type="dcterms:W3CDTF">2020-06-03T18:28:40Z</dcterms:modified>
</cp:coreProperties>
</file>