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564" r:id="rId2"/>
    <p:sldId id="567" r:id="rId3"/>
    <p:sldId id="569" r:id="rId4"/>
    <p:sldId id="570" r:id="rId5"/>
    <p:sldId id="576" r:id="rId6"/>
    <p:sldId id="575" r:id="rId7"/>
    <p:sldId id="571" r:id="rId8"/>
    <p:sldId id="572" r:id="rId9"/>
    <p:sldId id="573" r:id="rId10"/>
    <p:sldId id="574" r:id="rId11"/>
    <p:sldId id="568" r:id="rId12"/>
    <p:sldId id="36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152" userDrawn="1">
          <p15:clr>
            <a:srgbClr val="A4A3A4"/>
          </p15:clr>
        </p15:guide>
        <p15:guide id="4" pos="52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00000"/>
    <a:srgbClr val="00DD00"/>
    <a:srgbClr val="F8F8F8"/>
    <a:srgbClr val="F9FBFC"/>
    <a:srgbClr val="C1C2C7"/>
    <a:srgbClr val="BDBEC2"/>
    <a:srgbClr val="2A2A2A"/>
    <a:srgbClr val="F1F1F1"/>
    <a:srgbClr val="F5F5F5"/>
    <a:srgbClr val="FFC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571" autoAdjust="0"/>
    <p:restoredTop sz="86449"/>
  </p:normalViewPr>
  <p:slideViewPr>
    <p:cSldViewPr snapToObjects="1" showGuides="1">
      <p:cViewPr varScale="1">
        <p:scale>
          <a:sx n="96" d="100"/>
          <a:sy n="96" d="100"/>
        </p:scale>
        <p:origin x="636" y="84"/>
      </p:cViewPr>
      <p:guideLst>
        <p:guide orient="horz" pos="2160"/>
        <p:guide pos="3840"/>
        <p:guide pos="7152"/>
        <p:guide pos="528"/>
      </p:guideLst>
    </p:cSldViewPr>
  </p:slideViewPr>
  <p:outlineViewPr>
    <p:cViewPr>
      <p:scale>
        <a:sx n="33" d="100"/>
        <a:sy n="33" d="100"/>
      </p:scale>
      <p:origin x="0" y="-7280"/>
    </p:cViewPr>
  </p:outlineViewPr>
  <p:notesTextViewPr>
    <p:cViewPr>
      <p:scale>
        <a:sx n="1" d="1"/>
        <a:sy n="1" d="1"/>
      </p:scale>
      <p:origin x="0" y="0"/>
    </p:cViewPr>
  </p:notesTextViewPr>
  <p:sorterViewPr>
    <p:cViewPr>
      <p:scale>
        <a:sx n="90" d="100"/>
        <a:sy n="9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F12193-0B0E-BB4E-908E-73E8D2FD641E}" type="datetimeFigureOut">
              <a:rPr lang="de-DE"/>
              <a:t>02.05.2020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511AA8-80B6-E048-AE52-6AB10A2621FD}" type="slidenum">
              <a:rPr/>
              <a:t>‹Nr.›</a:t>
            </a:fld>
            <a:endParaRPr lang="en-US"/>
          </a:p>
        </p:txBody>
      </p:sp>
    </p:spTree>
    <p:extLst>
      <p:ext uri="{BB962C8B-B14F-4D97-AF65-F5344CB8AC3E}">
        <p14:creationId xmlns:p14="http://schemas.microsoft.com/office/powerpoint/2010/main" val="1120274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Der Begriff beschreibt die Trennung zwischen Konzept und Umsetzung. Strukturen werden dabei über ihre Bedeutung definiert, während die detaillierten Informationen über die Funktionsweise verborgen bleiben. Abstraktion zielt darauf ab, die Details der Implementierung nicht zu berücksichtigen und daraus ein allgemeines Schema zur Lösung des Problems abzuleiten.</a:t>
            </a:r>
          </a:p>
          <a:p>
            <a:endParaRPr lang="de-DE" dirty="0"/>
          </a:p>
        </p:txBody>
      </p:sp>
      <p:sp>
        <p:nvSpPr>
          <p:cNvPr id="4" name="Foliennummernplatzhalter 3"/>
          <p:cNvSpPr>
            <a:spLocks noGrp="1"/>
          </p:cNvSpPr>
          <p:nvPr>
            <p:ph type="sldNum" sz="quarter" idx="5"/>
          </p:nvPr>
        </p:nvSpPr>
        <p:spPr/>
        <p:txBody>
          <a:bodyPr/>
          <a:lstStyle/>
          <a:p>
            <a:fld id="{D7511AA8-80B6-E048-AE52-6AB10A2621FD}" type="slidenum">
              <a:rPr lang="de-DE" smtClean="0"/>
              <a:t>4</a:t>
            </a:fld>
            <a:endParaRPr lang="de-DE"/>
          </a:p>
        </p:txBody>
      </p:sp>
    </p:spTree>
    <p:extLst>
      <p:ext uri="{BB962C8B-B14F-4D97-AF65-F5344CB8AC3E}">
        <p14:creationId xmlns:p14="http://schemas.microsoft.com/office/powerpoint/2010/main" val="1020885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Der Begriff beschreibt die Trennung zwischen Konzept und Umsetzung. Strukturen werden dabei über ihre Bedeutung definiert, während die detaillierten Informationen über die Funktionsweise verborgen bleiben. Abstraktion zielt darauf ab, die Details der Implementierung nicht zu berücksichtigen und daraus ein allgemeines Schema zur Lösung des Problems abzuleiten.</a:t>
            </a:r>
          </a:p>
          <a:p>
            <a:endParaRPr lang="de-DE" dirty="0"/>
          </a:p>
        </p:txBody>
      </p:sp>
      <p:sp>
        <p:nvSpPr>
          <p:cNvPr id="4" name="Foliennummernplatzhalter 3"/>
          <p:cNvSpPr>
            <a:spLocks noGrp="1"/>
          </p:cNvSpPr>
          <p:nvPr>
            <p:ph type="sldNum" sz="quarter" idx="5"/>
          </p:nvPr>
        </p:nvSpPr>
        <p:spPr/>
        <p:txBody>
          <a:bodyPr/>
          <a:lstStyle/>
          <a:p>
            <a:fld id="{D7511AA8-80B6-E048-AE52-6AB10A2621FD}" type="slidenum">
              <a:rPr lang="de-DE" smtClean="0"/>
              <a:t>5</a:t>
            </a:fld>
            <a:endParaRPr lang="de-DE"/>
          </a:p>
        </p:txBody>
      </p:sp>
    </p:spTree>
    <p:extLst>
      <p:ext uri="{BB962C8B-B14F-4D97-AF65-F5344CB8AC3E}">
        <p14:creationId xmlns:p14="http://schemas.microsoft.com/office/powerpoint/2010/main" val="13177903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Der Begriff beschreibt die Trennung zwischen Konzept und Umsetzung. Strukturen werden dabei über ihre Bedeutung definiert, während die detaillierten Informationen über die Funktionsweise verborgen bleiben. Abstraktion zielt darauf ab, die Details der Implementierung nicht zu berücksichtigen und daraus ein allgemeines Schema zur Lösung des Problems abzuleiten.</a:t>
            </a:r>
          </a:p>
          <a:p>
            <a:endParaRPr lang="de-DE" dirty="0"/>
          </a:p>
        </p:txBody>
      </p:sp>
      <p:sp>
        <p:nvSpPr>
          <p:cNvPr id="4" name="Foliennummernplatzhalter 3"/>
          <p:cNvSpPr>
            <a:spLocks noGrp="1"/>
          </p:cNvSpPr>
          <p:nvPr>
            <p:ph type="sldNum" sz="quarter" idx="5"/>
          </p:nvPr>
        </p:nvSpPr>
        <p:spPr/>
        <p:txBody>
          <a:bodyPr/>
          <a:lstStyle/>
          <a:p>
            <a:fld id="{D7511AA8-80B6-E048-AE52-6AB10A2621FD}" type="slidenum">
              <a:rPr lang="de-DE" smtClean="0"/>
              <a:t>6</a:t>
            </a:fld>
            <a:endParaRPr lang="de-DE"/>
          </a:p>
        </p:txBody>
      </p:sp>
    </p:spTree>
    <p:extLst>
      <p:ext uri="{BB962C8B-B14F-4D97-AF65-F5344CB8AC3E}">
        <p14:creationId xmlns:p14="http://schemas.microsoft.com/office/powerpoint/2010/main" val="14964142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p:txBody>
      </p:sp>
      <p:sp>
        <p:nvSpPr>
          <p:cNvPr id="4" name="Foliennummernplatzhalter 3"/>
          <p:cNvSpPr>
            <a:spLocks noGrp="1"/>
          </p:cNvSpPr>
          <p:nvPr>
            <p:ph type="sldNum" sz="quarter" idx="5"/>
          </p:nvPr>
        </p:nvSpPr>
        <p:spPr/>
        <p:txBody>
          <a:bodyPr/>
          <a:lstStyle/>
          <a:p>
            <a:fld id="{D7511AA8-80B6-E048-AE52-6AB10A2621FD}" type="slidenum">
              <a:rPr lang="de-DE" smtClean="0"/>
              <a:t>7</a:t>
            </a:fld>
            <a:endParaRPr lang="de-DE"/>
          </a:p>
        </p:txBody>
      </p:sp>
    </p:spTree>
    <p:extLst>
      <p:ext uri="{BB962C8B-B14F-4D97-AF65-F5344CB8AC3E}">
        <p14:creationId xmlns:p14="http://schemas.microsoft.com/office/powerpoint/2010/main" val="41489278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Der Begriff beschreibt die Trennung zwischen Konzept und Umsetzung. Strukturen werden dabei über ihre Bedeutung definiert, während die detaillierten Informationen über die Funktionsweise verborgen bleiben. Abstraktion zielt darauf ab, die Details der Implementierung nicht zu berücksichtigen und daraus ein allgemeines Schema zur Lösung des Problems abzuleiten.</a:t>
            </a:r>
          </a:p>
          <a:p>
            <a:endParaRPr lang="de-DE" dirty="0"/>
          </a:p>
        </p:txBody>
      </p:sp>
      <p:sp>
        <p:nvSpPr>
          <p:cNvPr id="4" name="Foliennummernplatzhalter 3"/>
          <p:cNvSpPr>
            <a:spLocks noGrp="1"/>
          </p:cNvSpPr>
          <p:nvPr>
            <p:ph type="sldNum" sz="quarter" idx="5"/>
          </p:nvPr>
        </p:nvSpPr>
        <p:spPr/>
        <p:txBody>
          <a:bodyPr/>
          <a:lstStyle/>
          <a:p>
            <a:fld id="{D7511AA8-80B6-E048-AE52-6AB10A2621FD}" type="slidenum">
              <a:rPr lang="de-DE" smtClean="0"/>
              <a:t>8</a:t>
            </a:fld>
            <a:endParaRPr lang="de-DE"/>
          </a:p>
        </p:txBody>
      </p:sp>
    </p:spTree>
    <p:extLst>
      <p:ext uri="{BB962C8B-B14F-4D97-AF65-F5344CB8AC3E}">
        <p14:creationId xmlns:p14="http://schemas.microsoft.com/office/powerpoint/2010/main" val="38304052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Der Begriff beschreibt die Trennung zwischen Konzept und Umsetzung. Strukturen werden dabei über ihre Bedeutung definiert, während die detaillierten Informationen über die Funktionsweise verborgen bleiben. Abstraktion zielt darauf ab, die Details der Implementierung nicht zu berücksichtigen und daraus ein allgemeines Schema zur Lösung des Problems abzuleiten.</a:t>
            </a:r>
          </a:p>
          <a:p>
            <a:endParaRPr lang="de-DE" dirty="0"/>
          </a:p>
        </p:txBody>
      </p:sp>
      <p:sp>
        <p:nvSpPr>
          <p:cNvPr id="4" name="Foliennummernplatzhalter 3"/>
          <p:cNvSpPr>
            <a:spLocks noGrp="1"/>
          </p:cNvSpPr>
          <p:nvPr>
            <p:ph type="sldNum" sz="quarter" idx="5"/>
          </p:nvPr>
        </p:nvSpPr>
        <p:spPr/>
        <p:txBody>
          <a:bodyPr/>
          <a:lstStyle/>
          <a:p>
            <a:fld id="{D7511AA8-80B6-E048-AE52-6AB10A2621FD}" type="slidenum">
              <a:rPr lang="de-DE" smtClean="0"/>
              <a:t>9</a:t>
            </a:fld>
            <a:endParaRPr lang="de-DE"/>
          </a:p>
        </p:txBody>
      </p:sp>
    </p:spTree>
    <p:extLst>
      <p:ext uri="{BB962C8B-B14F-4D97-AF65-F5344CB8AC3E}">
        <p14:creationId xmlns:p14="http://schemas.microsoft.com/office/powerpoint/2010/main" val="22279268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Der Begriff beschreibt die Trennung zwischen Konzept und Umsetzung. Strukturen werden dabei über ihre Bedeutung definiert, während die detaillierten Informationen über die Funktionsweise verborgen bleiben. Abstraktion zielt darauf ab, die Details der Implementierung nicht zu berücksichtigen und daraus ein allgemeines Schema zur Lösung des Problems abzuleiten.</a:t>
            </a:r>
          </a:p>
          <a:p>
            <a:endParaRPr lang="de-DE" dirty="0"/>
          </a:p>
        </p:txBody>
      </p:sp>
      <p:sp>
        <p:nvSpPr>
          <p:cNvPr id="4" name="Foliennummernplatzhalter 3"/>
          <p:cNvSpPr>
            <a:spLocks noGrp="1"/>
          </p:cNvSpPr>
          <p:nvPr>
            <p:ph type="sldNum" sz="quarter" idx="5"/>
          </p:nvPr>
        </p:nvSpPr>
        <p:spPr/>
        <p:txBody>
          <a:bodyPr/>
          <a:lstStyle/>
          <a:p>
            <a:fld id="{D7511AA8-80B6-E048-AE52-6AB10A2621FD}" type="slidenum">
              <a:rPr lang="de-DE" smtClean="0"/>
              <a:t>10</a:t>
            </a:fld>
            <a:endParaRPr lang="de-DE"/>
          </a:p>
        </p:txBody>
      </p:sp>
    </p:spTree>
    <p:extLst>
      <p:ext uri="{BB962C8B-B14F-4D97-AF65-F5344CB8AC3E}">
        <p14:creationId xmlns:p14="http://schemas.microsoft.com/office/powerpoint/2010/main" val="2856887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ELCOM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EA37C5B-9BA0-F344-A05E-3E9670D72408}" type="datetime1">
              <a:rPr lang="de-DE"/>
              <a:t>02.05.2020</a:t>
            </a:fld>
            <a:endParaRPr lang="en-US"/>
          </a:p>
        </p:txBody>
      </p:sp>
      <p:sp>
        <p:nvSpPr>
          <p:cNvPr id="4" name="Footer Placeholder 3"/>
          <p:cNvSpPr>
            <a:spLocks noGrp="1"/>
          </p:cNvSpPr>
          <p:nvPr>
            <p:ph type="ftr" sz="quarter" idx="11"/>
          </p:nvPr>
        </p:nvSpPr>
        <p:spPr/>
        <p:txBody>
          <a:bodyPr/>
          <a:lstStyle>
            <a:lvl1pPr>
              <a:defRPr>
                <a:solidFill>
                  <a:schemeClr val="bg2">
                    <a:lumMod val="75000"/>
                  </a:schemeClr>
                </a:solidFill>
              </a:defRPr>
            </a:lvl1pPr>
          </a:lstStyle>
          <a:p>
            <a:endParaRPr lang="en-US" b="1" spc="20">
              <a:solidFill>
                <a:schemeClr val="accent4"/>
              </a:solidFill>
              <a:latin typeface="Lato Heavy" charset="0"/>
              <a:ea typeface="Lato Heavy" charset="0"/>
              <a:cs typeface="Lato Heavy" charset="0"/>
            </a:endParaRPr>
          </a:p>
        </p:txBody>
      </p:sp>
      <p:sp>
        <p:nvSpPr>
          <p:cNvPr id="5" name="Slide Number Placeholder 4"/>
          <p:cNvSpPr>
            <a:spLocks noGrp="1"/>
          </p:cNvSpPr>
          <p:nvPr>
            <p:ph type="sldNum" sz="quarter" idx="12"/>
          </p:nvPr>
        </p:nvSpPr>
        <p:spPr/>
        <p:txBody>
          <a:bodyPr/>
          <a:lstStyle/>
          <a:p>
            <a:fld id="{63917A7D-89E5-4220-9F5F-0A1A84322FBF}" type="slidenum">
              <a:rPr lang="en-US" smtClean="0"/>
              <a:t>‹Nr.›</a:t>
            </a:fld>
            <a:endParaRPr lang="en-US"/>
          </a:p>
        </p:txBody>
      </p:sp>
      <p:sp>
        <p:nvSpPr>
          <p:cNvPr id="9" name="Picture Placeholder 8"/>
          <p:cNvSpPr>
            <a:spLocks noGrp="1"/>
          </p:cNvSpPr>
          <p:nvPr>
            <p:ph type="pic" sz="quarter" idx="13" hasCustomPrompt="1"/>
          </p:nvPr>
        </p:nvSpPr>
        <p:spPr>
          <a:xfrm>
            <a:off x="5474593" y="1828800"/>
            <a:ext cx="1242817" cy="1371600"/>
          </a:xfrm>
          <a:custGeom>
            <a:avLst/>
            <a:gdLst>
              <a:gd name="connsiteX0" fmla="*/ 621409 w 1242817"/>
              <a:gd name="connsiteY0" fmla="*/ 0 h 1371600"/>
              <a:gd name="connsiteX1" fmla="*/ 714980 w 1242817"/>
              <a:gd name="connsiteY1" fmla="*/ 25112 h 1371600"/>
              <a:gd name="connsiteX2" fmla="*/ 1151645 w 1242817"/>
              <a:gd name="connsiteY2" fmla="*/ 273842 h 1371600"/>
              <a:gd name="connsiteX3" fmla="*/ 1242817 w 1242817"/>
              <a:gd name="connsiteY3" fmla="*/ 436473 h 1371600"/>
              <a:gd name="connsiteX4" fmla="*/ 1242817 w 1242817"/>
              <a:gd name="connsiteY4" fmla="*/ 933932 h 1371600"/>
              <a:gd name="connsiteX5" fmla="*/ 1151645 w 1242817"/>
              <a:gd name="connsiteY5" fmla="*/ 1096563 h 1371600"/>
              <a:gd name="connsiteX6" fmla="*/ 714980 w 1242817"/>
              <a:gd name="connsiteY6" fmla="*/ 1350076 h 1371600"/>
              <a:gd name="connsiteX7" fmla="*/ 527838 w 1242817"/>
              <a:gd name="connsiteY7" fmla="*/ 1350076 h 1371600"/>
              <a:gd name="connsiteX8" fmla="*/ 91172 w 1242817"/>
              <a:gd name="connsiteY8" fmla="*/ 1096563 h 1371600"/>
              <a:gd name="connsiteX9" fmla="*/ 0 w 1242817"/>
              <a:gd name="connsiteY9" fmla="*/ 933932 h 1371600"/>
              <a:gd name="connsiteX10" fmla="*/ 0 w 1242817"/>
              <a:gd name="connsiteY10" fmla="*/ 436473 h 1371600"/>
              <a:gd name="connsiteX11" fmla="*/ 91172 w 1242817"/>
              <a:gd name="connsiteY11" fmla="*/ 273842 h 1371600"/>
              <a:gd name="connsiteX12" fmla="*/ 527838 w 1242817"/>
              <a:gd name="connsiteY12" fmla="*/ 25112 h 1371600"/>
              <a:gd name="connsiteX13" fmla="*/ 621409 w 1242817"/>
              <a:gd name="connsiteY13"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42817" h="1371600">
                <a:moveTo>
                  <a:pt x="621409" y="0"/>
                </a:moveTo>
                <a:cubicBezTo>
                  <a:pt x="654998" y="0"/>
                  <a:pt x="688588" y="8370"/>
                  <a:pt x="714980" y="25112"/>
                </a:cubicBezTo>
                <a:cubicBezTo>
                  <a:pt x="1151645" y="273842"/>
                  <a:pt x="1151645" y="273842"/>
                  <a:pt x="1151645" y="273842"/>
                </a:cubicBezTo>
                <a:cubicBezTo>
                  <a:pt x="1199630" y="302542"/>
                  <a:pt x="1242817" y="374290"/>
                  <a:pt x="1242817" y="436473"/>
                </a:cubicBezTo>
                <a:cubicBezTo>
                  <a:pt x="1242817" y="933932"/>
                  <a:pt x="1242817" y="933932"/>
                  <a:pt x="1242817" y="933932"/>
                </a:cubicBezTo>
                <a:cubicBezTo>
                  <a:pt x="1242817" y="996115"/>
                  <a:pt x="1199630" y="1067864"/>
                  <a:pt x="1151645" y="1096563"/>
                </a:cubicBezTo>
                <a:cubicBezTo>
                  <a:pt x="714980" y="1350076"/>
                  <a:pt x="714980" y="1350076"/>
                  <a:pt x="714980" y="1350076"/>
                </a:cubicBezTo>
                <a:cubicBezTo>
                  <a:pt x="662197" y="1378775"/>
                  <a:pt x="580622" y="1378775"/>
                  <a:pt x="527838" y="1350076"/>
                </a:cubicBezTo>
                <a:cubicBezTo>
                  <a:pt x="91172" y="1096563"/>
                  <a:pt x="91172" y="1096563"/>
                  <a:pt x="91172" y="1096563"/>
                </a:cubicBezTo>
                <a:cubicBezTo>
                  <a:pt x="38388" y="1067864"/>
                  <a:pt x="0" y="996115"/>
                  <a:pt x="0" y="933932"/>
                </a:cubicBezTo>
                <a:lnTo>
                  <a:pt x="0" y="436473"/>
                </a:lnTo>
                <a:cubicBezTo>
                  <a:pt x="0" y="374290"/>
                  <a:pt x="38388" y="302542"/>
                  <a:pt x="91172" y="273842"/>
                </a:cubicBezTo>
                <a:cubicBezTo>
                  <a:pt x="527838" y="25112"/>
                  <a:pt x="527838" y="25112"/>
                  <a:pt x="527838" y="25112"/>
                </a:cubicBezTo>
                <a:cubicBezTo>
                  <a:pt x="554229" y="8370"/>
                  <a:pt x="587819" y="0"/>
                  <a:pt x="621409" y="0"/>
                </a:cubicBezTo>
                <a:close/>
              </a:path>
            </a:pathLst>
          </a:custGeom>
        </p:spPr>
        <p:txBody>
          <a:bodyPr wrap="square" anchor="ctr">
            <a:noAutofit/>
          </a:bodyPr>
          <a:lstStyle>
            <a:lvl1pPr marL="0" indent="0" algn="ctr">
              <a:buNone/>
              <a:defRPr sz="1600">
                <a:solidFill>
                  <a:schemeClr val="tx1">
                    <a:lumMod val="75000"/>
                    <a:lumOff val="25000"/>
                  </a:schemeClr>
                </a:solidFill>
              </a:defRPr>
            </a:lvl1pPr>
          </a:lstStyle>
          <a:p>
            <a:r>
              <a:rPr lang="en-US"/>
              <a:t>PICTURE</a:t>
            </a:r>
          </a:p>
        </p:txBody>
      </p:sp>
    </p:spTree>
    <p:extLst>
      <p:ext uri="{BB962C8B-B14F-4D97-AF65-F5344CB8AC3E}">
        <p14:creationId xmlns:p14="http://schemas.microsoft.com/office/powerpoint/2010/main" val="346111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2 PICTURES">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EA37C5B-9BA0-F344-A05E-3E9670D72408}" type="datetime1">
              <a:rPr lang="de-DE"/>
              <a:t>02.05.2020</a:t>
            </a:fld>
            <a:endParaRPr lang="en-US"/>
          </a:p>
        </p:txBody>
      </p:sp>
      <p:sp>
        <p:nvSpPr>
          <p:cNvPr id="4" name="Footer Placeholder 3"/>
          <p:cNvSpPr>
            <a:spLocks noGrp="1"/>
          </p:cNvSpPr>
          <p:nvPr>
            <p:ph type="ftr" sz="quarter" idx="11"/>
          </p:nvPr>
        </p:nvSpPr>
        <p:spPr/>
        <p:txBody>
          <a:bodyPr/>
          <a:lstStyle>
            <a:lvl1pPr>
              <a:defRPr>
                <a:solidFill>
                  <a:schemeClr val="bg2">
                    <a:lumMod val="75000"/>
                  </a:schemeClr>
                </a:solidFill>
              </a:defRPr>
            </a:lvl1pPr>
          </a:lstStyle>
          <a:p>
            <a:endParaRPr lang="en-US" b="1" spc="20">
              <a:solidFill>
                <a:schemeClr val="accent4"/>
              </a:solidFill>
              <a:latin typeface="Lato Heavy" charset="0"/>
              <a:ea typeface="Lato Heavy" charset="0"/>
              <a:cs typeface="Lato Heavy" charset="0"/>
            </a:endParaRPr>
          </a:p>
        </p:txBody>
      </p:sp>
      <p:sp>
        <p:nvSpPr>
          <p:cNvPr id="5" name="Slide Number Placeholder 4"/>
          <p:cNvSpPr>
            <a:spLocks noGrp="1"/>
          </p:cNvSpPr>
          <p:nvPr>
            <p:ph type="sldNum" sz="quarter" idx="12"/>
          </p:nvPr>
        </p:nvSpPr>
        <p:spPr/>
        <p:txBody>
          <a:bodyPr/>
          <a:lstStyle/>
          <a:p>
            <a:fld id="{63917A7D-89E5-4220-9F5F-0A1A84322FBF}" type="slidenum">
              <a:rPr lang="en-US" smtClean="0"/>
              <a:t>‹Nr.›</a:t>
            </a:fld>
            <a:endParaRPr lang="en-US"/>
          </a:p>
        </p:txBody>
      </p:sp>
      <p:sp>
        <p:nvSpPr>
          <p:cNvPr id="7" name="Picture Placeholder 6"/>
          <p:cNvSpPr>
            <a:spLocks noGrp="1"/>
          </p:cNvSpPr>
          <p:nvPr>
            <p:ph type="pic" sz="quarter" idx="13" hasCustomPrompt="1"/>
          </p:nvPr>
        </p:nvSpPr>
        <p:spPr>
          <a:xfrm>
            <a:off x="986233" y="613782"/>
            <a:ext cx="2291557" cy="2291556"/>
          </a:xfrm>
        </p:spPr>
        <p:txBody>
          <a:bodyPr anchor="ctr">
            <a:normAutofit/>
          </a:bodyPr>
          <a:lstStyle>
            <a:lvl1pPr marL="0" indent="0" algn="ctr">
              <a:buNone/>
              <a:defRPr sz="3200" b="0" i="0">
                <a:solidFill>
                  <a:schemeClr val="tx1">
                    <a:lumMod val="75000"/>
                    <a:lumOff val="25000"/>
                  </a:schemeClr>
                </a:solidFill>
                <a:latin typeface="Lato Light" charset="0"/>
                <a:ea typeface="Lato Light" charset="0"/>
                <a:cs typeface="Lato Light" charset="0"/>
              </a:defRPr>
            </a:lvl1pPr>
          </a:lstStyle>
          <a:p>
            <a:r>
              <a:rPr lang="en-US"/>
              <a:t>PICTURE</a:t>
            </a:r>
          </a:p>
        </p:txBody>
      </p:sp>
      <p:sp>
        <p:nvSpPr>
          <p:cNvPr id="8" name="Picture Placeholder 6"/>
          <p:cNvSpPr>
            <a:spLocks noGrp="1"/>
          </p:cNvSpPr>
          <p:nvPr>
            <p:ph type="pic" sz="quarter" idx="14" hasCustomPrompt="1"/>
          </p:nvPr>
        </p:nvSpPr>
        <p:spPr>
          <a:xfrm>
            <a:off x="3627437" y="613782"/>
            <a:ext cx="2291557" cy="2291556"/>
          </a:xfrm>
        </p:spPr>
        <p:txBody>
          <a:bodyPr anchor="ctr">
            <a:normAutofit/>
          </a:bodyPr>
          <a:lstStyle>
            <a:lvl1pPr marL="0" indent="0" algn="ctr">
              <a:buNone/>
              <a:defRPr sz="3200" b="0" i="0">
                <a:solidFill>
                  <a:schemeClr val="tx1">
                    <a:lumMod val="75000"/>
                    <a:lumOff val="25000"/>
                  </a:schemeClr>
                </a:solidFill>
                <a:latin typeface="Lato Light" charset="0"/>
                <a:ea typeface="Lato Light" charset="0"/>
                <a:cs typeface="Lato Light" charset="0"/>
              </a:defRPr>
            </a:lvl1pPr>
          </a:lstStyle>
          <a:p>
            <a:r>
              <a:rPr lang="en-US"/>
              <a:t>PICTURE</a:t>
            </a:r>
          </a:p>
        </p:txBody>
      </p:sp>
      <p:sp>
        <p:nvSpPr>
          <p:cNvPr id="9" name="Picture Placeholder 6"/>
          <p:cNvSpPr>
            <a:spLocks noGrp="1"/>
          </p:cNvSpPr>
          <p:nvPr>
            <p:ph type="pic" sz="quarter" idx="15" hasCustomPrompt="1"/>
          </p:nvPr>
        </p:nvSpPr>
        <p:spPr>
          <a:xfrm>
            <a:off x="6268641" y="613782"/>
            <a:ext cx="2291557" cy="2291556"/>
          </a:xfrm>
        </p:spPr>
        <p:txBody>
          <a:bodyPr anchor="ctr">
            <a:normAutofit/>
          </a:bodyPr>
          <a:lstStyle>
            <a:lvl1pPr marL="0" indent="0" algn="ctr">
              <a:buNone/>
              <a:defRPr sz="3200" b="0" i="0">
                <a:solidFill>
                  <a:schemeClr val="tx1">
                    <a:lumMod val="75000"/>
                    <a:lumOff val="25000"/>
                  </a:schemeClr>
                </a:solidFill>
                <a:latin typeface="Lato Light" charset="0"/>
                <a:ea typeface="Lato Light" charset="0"/>
                <a:cs typeface="Lato Light" charset="0"/>
              </a:defRPr>
            </a:lvl1pPr>
          </a:lstStyle>
          <a:p>
            <a:r>
              <a:rPr lang="en-US"/>
              <a:t>PICTURE</a:t>
            </a:r>
          </a:p>
        </p:txBody>
      </p:sp>
      <p:sp>
        <p:nvSpPr>
          <p:cNvPr id="10" name="Picture Placeholder 6"/>
          <p:cNvSpPr>
            <a:spLocks noGrp="1"/>
          </p:cNvSpPr>
          <p:nvPr>
            <p:ph type="pic" sz="quarter" idx="16" hasCustomPrompt="1"/>
          </p:nvPr>
        </p:nvSpPr>
        <p:spPr>
          <a:xfrm>
            <a:off x="8909844" y="613782"/>
            <a:ext cx="2291557" cy="2291556"/>
          </a:xfrm>
        </p:spPr>
        <p:txBody>
          <a:bodyPr anchor="ctr">
            <a:normAutofit/>
          </a:bodyPr>
          <a:lstStyle>
            <a:lvl1pPr marL="0" indent="0" algn="ctr">
              <a:buNone/>
              <a:defRPr sz="3200" b="0" i="0">
                <a:solidFill>
                  <a:schemeClr val="tx1">
                    <a:lumMod val="75000"/>
                    <a:lumOff val="25000"/>
                  </a:schemeClr>
                </a:solidFill>
                <a:latin typeface="Lato Light" charset="0"/>
                <a:ea typeface="Lato Light" charset="0"/>
                <a:cs typeface="Lato Light" charset="0"/>
              </a:defRPr>
            </a:lvl1pPr>
          </a:lstStyle>
          <a:p>
            <a:r>
              <a:rPr lang="en-US"/>
              <a:t>PICTURE</a:t>
            </a:r>
          </a:p>
        </p:txBody>
      </p:sp>
      <p:sp>
        <p:nvSpPr>
          <p:cNvPr id="11" name="Picture Placeholder 6"/>
          <p:cNvSpPr>
            <a:spLocks noGrp="1"/>
          </p:cNvSpPr>
          <p:nvPr>
            <p:ph type="pic" sz="quarter" idx="17" hasCustomPrompt="1"/>
          </p:nvPr>
        </p:nvSpPr>
        <p:spPr>
          <a:xfrm>
            <a:off x="986233" y="3352800"/>
            <a:ext cx="2291557" cy="2291556"/>
          </a:xfrm>
        </p:spPr>
        <p:txBody>
          <a:bodyPr anchor="ctr">
            <a:normAutofit/>
          </a:bodyPr>
          <a:lstStyle>
            <a:lvl1pPr marL="0" indent="0" algn="ctr">
              <a:buNone/>
              <a:defRPr sz="3200" b="0" i="0">
                <a:solidFill>
                  <a:schemeClr val="tx1">
                    <a:lumMod val="75000"/>
                    <a:lumOff val="25000"/>
                  </a:schemeClr>
                </a:solidFill>
                <a:latin typeface="Lato Light" charset="0"/>
                <a:ea typeface="Lato Light" charset="0"/>
                <a:cs typeface="Lato Light" charset="0"/>
              </a:defRPr>
            </a:lvl1pPr>
          </a:lstStyle>
          <a:p>
            <a:r>
              <a:rPr lang="en-US"/>
              <a:t>PICTURE</a:t>
            </a:r>
          </a:p>
        </p:txBody>
      </p:sp>
      <p:sp>
        <p:nvSpPr>
          <p:cNvPr id="12" name="Picture Placeholder 6"/>
          <p:cNvSpPr>
            <a:spLocks noGrp="1"/>
          </p:cNvSpPr>
          <p:nvPr>
            <p:ph type="pic" sz="quarter" idx="18" hasCustomPrompt="1"/>
          </p:nvPr>
        </p:nvSpPr>
        <p:spPr>
          <a:xfrm>
            <a:off x="3627436" y="3352800"/>
            <a:ext cx="2291557" cy="2291556"/>
          </a:xfrm>
        </p:spPr>
        <p:txBody>
          <a:bodyPr anchor="ctr">
            <a:normAutofit/>
          </a:bodyPr>
          <a:lstStyle>
            <a:lvl1pPr marL="0" indent="0" algn="ctr">
              <a:buNone/>
              <a:defRPr sz="3200" b="0" i="0">
                <a:solidFill>
                  <a:schemeClr val="tx1">
                    <a:lumMod val="75000"/>
                    <a:lumOff val="25000"/>
                  </a:schemeClr>
                </a:solidFill>
                <a:latin typeface="Lato Light" charset="0"/>
                <a:ea typeface="Lato Light" charset="0"/>
                <a:cs typeface="Lato Light" charset="0"/>
              </a:defRPr>
            </a:lvl1pPr>
          </a:lstStyle>
          <a:p>
            <a:r>
              <a:rPr lang="en-US"/>
              <a:t>PICTURE</a:t>
            </a:r>
          </a:p>
        </p:txBody>
      </p:sp>
      <p:sp>
        <p:nvSpPr>
          <p:cNvPr id="13" name="Picture Placeholder 6"/>
          <p:cNvSpPr>
            <a:spLocks noGrp="1"/>
          </p:cNvSpPr>
          <p:nvPr>
            <p:ph type="pic" sz="quarter" idx="19" hasCustomPrompt="1"/>
          </p:nvPr>
        </p:nvSpPr>
        <p:spPr>
          <a:xfrm>
            <a:off x="6268639" y="3352800"/>
            <a:ext cx="2291557" cy="2291556"/>
          </a:xfrm>
        </p:spPr>
        <p:txBody>
          <a:bodyPr anchor="ctr">
            <a:normAutofit/>
          </a:bodyPr>
          <a:lstStyle>
            <a:lvl1pPr marL="0" indent="0" algn="ctr">
              <a:buNone/>
              <a:defRPr sz="3200" b="0" i="0">
                <a:solidFill>
                  <a:schemeClr val="tx1">
                    <a:lumMod val="75000"/>
                    <a:lumOff val="25000"/>
                  </a:schemeClr>
                </a:solidFill>
                <a:latin typeface="Lato Light" charset="0"/>
                <a:ea typeface="Lato Light" charset="0"/>
                <a:cs typeface="Lato Light" charset="0"/>
              </a:defRPr>
            </a:lvl1pPr>
          </a:lstStyle>
          <a:p>
            <a:r>
              <a:rPr lang="en-US"/>
              <a:t>PICTURE</a:t>
            </a:r>
          </a:p>
        </p:txBody>
      </p:sp>
      <p:sp>
        <p:nvSpPr>
          <p:cNvPr id="14" name="Picture Placeholder 6"/>
          <p:cNvSpPr>
            <a:spLocks noGrp="1"/>
          </p:cNvSpPr>
          <p:nvPr>
            <p:ph type="pic" sz="quarter" idx="20" hasCustomPrompt="1"/>
          </p:nvPr>
        </p:nvSpPr>
        <p:spPr>
          <a:xfrm>
            <a:off x="8909843" y="3352800"/>
            <a:ext cx="2291557" cy="2291556"/>
          </a:xfrm>
        </p:spPr>
        <p:txBody>
          <a:bodyPr anchor="ctr">
            <a:normAutofit/>
          </a:bodyPr>
          <a:lstStyle>
            <a:lvl1pPr marL="0" indent="0" algn="ctr">
              <a:buNone/>
              <a:defRPr sz="3200" b="0" i="0">
                <a:solidFill>
                  <a:schemeClr val="tx1">
                    <a:lumMod val="75000"/>
                    <a:lumOff val="25000"/>
                  </a:schemeClr>
                </a:solidFill>
                <a:latin typeface="Lato Light" charset="0"/>
                <a:ea typeface="Lato Light" charset="0"/>
                <a:cs typeface="Lato Light" charset="0"/>
              </a:defRPr>
            </a:lvl1pPr>
          </a:lstStyle>
          <a:p>
            <a:r>
              <a:rPr lang="en-US"/>
              <a:t>PICTURE</a:t>
            </a:r>
          </a:p>
        </p:txBody>
      </p:sp>
    </p:spTree>
    <p:extLst>
      <p:ext uri="{BB962C8B-B14F-4D97-AF65-F5344CB8AC3E}">
        <p14:creationId xmlns:p14="http://schemas.microsoft.com/office/powerpoint/2010/main" val="2118880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2 PICTURES">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EA37C5B-9BA0-F344-A05E-3E9670D72408}" type="datetime1">
              <a:rPr lang="de-DE"/>
              <a:t>02.05.2020</a:t>
            </a:fld>
            <a:endParaRPr lang="en-US"/>
          </a:p>
        </p:txBody>
      </p:sp>
      <p:sp>
        <p:nvSpPr>
          <p:cNvPr id="4" name="Footer Placeholder 3"/>
          <p:cNvSpPr>
            <a:spLocks noGrp="1"/>
          </p:cNvSpPr>
          <p:nvPr>
            <p:ph type="ftr" sz="quarter" idx="11"/>
          </p:nvPr>
        </p:nvSpPr>
        <p:spPr/>
        <p:txBody>
          <a:bodyPr/>
          <a:lstStyle>
            <a:lvl1pPr>
              <a:defRPr>
                <a:solidFill>
                  <a:schemeClr val="bg2">
                    <a:lumMod val="75000"/>
                  </a:schemeClr>
                </a:solidFill>
              </a:defRPr>
            </a:lvl1pPr>
          </a:lstStyle>
          <a:p>
            <a:endParaRPr lang="en-US" b="1" spc="20">
              <a:solidFill>
                <a:schemeClr val="accent4"/>
              </a:solidFill>
              <a:latin typeface="Lato Heavy" charset="0"/>
              <a:ea typeface="Lato Heavy" charset="0"/>
              <a:cs typeface="Lato Heavy" charset="0"/>
            </a:endParaRPr>
          </a:p>
        </p:txBody>
      </p:sp>
      <p:sp>
        <p:nvSpPr>
          <p:cNvPr id="5" name="Slide Number Placeholder 4"/>
          <p:cNvSpPr>
            <a:spLocks noGrp="1"/>
          </p:cNvSpPr>
          <p:nvPr>
            <p:ph type="sldNum" sz="quarter" idx="12"/>
          </p:nvPr>
        </p:nvSpPr>
        <p:spPr/>
        <p:txBody>
          <a:bodyPr/>
          <a:lstStyle/>
          <a:p>
            <a:fld id="{63917A7D-89E5-4220-9F5F-0A1A84322FBF}" type="slidenum">
              <a:rPr lang="en-US" smtClean="0"/>
              <a:t>‹Nr.›</a:t>
            </a:fld>
            <a:endParaRPr lang="en-US"/>
          </a:p>
        </p:txBody>
      </p:sp>
      <p:sp>
        <p:nvSpPr>
          <p:cNvPr id="7" name="Picture Placeholder 6"/>
          <p:cNvSpPr>
            <a:spLocks noGrp="1"/>
          </p:cNvSpPr>
          <p:nvPr>
            <p:ph type="pic" sz="quarter" idx="13" hasCustomPrompt="1"/>
          </p:nvPr>
        </p:nvSpPr>
        <p:spPr>
          <a:xfrm>
            <a:off x="1835046" y="613782"/>
            <a:ext cx="2291557" cy="1371600"/>
          </a:xfrm>
        </p:spPr>
        <p:txBody>
          <a:bodyPr anchor="ctr">
            <a:normAutofit/>
          </a:bodyPr>
          <a:lstStyle>
            <a:lvl1pPr marL="0" indent="0" algn="ctr">
              <a:buNone/>
              <a:defRPr sz="3200" b="0" i="0">
                <a:solidFill>
                  <a:schemeClr val="tx1">
                    <a:lumMod val="75000"/>
                    <a:lumOff val="25000"/>
                  </a:schemeClr>
                </a:solidFill>
                <a:latin typeface="Lato Light" charset="0"/>
                <a:ea typeface="Lato Light" charset="0"/>
                <a:cs typeface="Lato Light" charset="0"/>
              </a:defRPr>
            </a:lvl1pPr>
          </a:lstStyle>
          <a:p>
            <a:r>
              <a:rPr lang="en-US"/>
              <a:t>PICTURE</a:t>
            </a:r>
          </a:p>
        </p:txBody>
      </p:sp>
      <p:sp>
        <p:nvSpPr>
          <p:cNvPr id="8" name="Picture Placeholder 6"/>
          <p:cNvSpPr>
            <a:spLocks noGrp="1"/>
          </p:cNvSpPr>
          <p:nvPr>
            <p:ph type="pic" sz="quarter" idx="14" hasCustomPrompt="1"/>
          </p:nvPr>
        </p:nvSpPr>
        <p:spPr>
          <a:xfrm>
            <a:off x="4953344" y="613782"/>
            <a:ext cx="2291557" cy="1371600"/>
          </a:xfrm>
        </p:spPr>
        <p:txBody>
          <a:bodyPr anchor="ctr">
            <a:normAutofit/>
          </a:bodyPr>
          <a:lstStyle>
            <a:lvl1pPr marL="0" indent="0" algn="ctr">
              <a:buNone/>
              <a:defRPr sz="3200" b="0" i="0">
                <a:solidFill>
                  <a:schemeClr val="tx1">
                    <a:lumMod val="75000"/>
                    <a:lumOff val="25000"/>
                  </a:schemeClr>
                </a:solidFill>
                <a:latin typeface="Lato Light" charset="0"/>
                <a:ea typeface="Lato Light" charset="0"/>
                <a:cs typeface="Lato Light" charset="0"/>
              </a:defRPr>
            </a:lvl1pPr>
          </a:lstStyle>
          <a:p>
            <a:r>
              <a:rPr lang="en-US"/>
              <a:t>PICTURE</a:t>
            </a:r>
          </a:p>
        </p:txBody>
      </p:sp>
      <p:sp>
        <p:nvSpPr>
          <p:cNvPr id="9" name="Picture Placeholder 6"/>
          <p:cNvSpPr>
            <a:spLocks noGrp="1"/>
          </p:cNvSpPr>
          <p:nvPr>
            <p:ph type="pic" sz="quarter" idx="15" hasCustomPrompt="1"/>
          </p:nvPr>
        </p:nvSpPr>
        <p:spPr>
          <a:xfrm>
            <a:off x="8071643" y="613782"/>
            <a:ext cx="2291557" cy="1371600"/>
          </a:xfrm>
        </p:spPr>
        <p:txBody>
          <a:bodyPr anchor="ctr">
            <a:normAutofit/>
          </a:bodyPr>
          <a:lstStyle>
            <a:lvl1pPr marL="0" indent="0" algn="ctr">
              <a:buNone/>
              <a:defRPr sz="3200" b="0" i="0">
                <a:solidFill>
                  <a:schemeClr val="tx1">
                    <a:lumMod val="75000"/>
                    <a:lumOff val="25000"/>
                  </a:schemeClr>
                </a:solidFill>
                <a:latin typeface="Lato Light" charset="0"/>
                <a:ea typeface="Lato Light" charset="0"/>
                <a:cs typeface="Lato Light" charset="0"/>
              </a:defRPr>
            </a:lvl1pPr>
          </a:lstStyle>
          <a:p>
            <a:r>
              <a:rPr lang="en-US"/>
              <a:t>PICTURE</a:t>
            </a:r>
          </a:p>
        </p:txBody>
      </p:sp>
      <p:sp>
        <p:nvSpPr>
          <p:cNvPr id="11" name="Picture Placeholder 6"/>
          <p:cNvSpPr>
            <a:spLocks noGrp="1"/>
          </p:cNvSpPr>
          <p:nvPr>
            <p:ph type="pic" sz="quarter" idx="17" hasCustomPrompt="1"/>
          </p:nvPr>
        </p:nvSpPr>
        <p:spPr>
          <a:xfrm>
            <a:off x="1835046" y="2438400"/>
            <a:ext cx="2291557" cy="1371600"/>
          </a:xfrm>
        </p:spPr>
        <p:txBody>
          <a:bodyPr anchor="ctr">
            <a:normAutofit/>
          </a:bodyPr>
          <a:lstStyle>
            <a:lvl1pPr marL="0" indent="0" algn="ctr">
              <a:buNone/>
              <a:defRPr sz="3200" b="0" i="0">
                <a:solidFill>
                  <a:schemeClr val="tx1">
                    <a:lumMod val="75000"/>
                    <a:lumOff val="25000"/>
                  </a:schemeClr>
                </a:solidFill>
                <a:latin typeface="Lato Light" charset="0"/>
                <a:ea typeface="Lato Light" charset="0"/>
                <a:cs typeface="Lato Light" charset="0"/>
              </a:defRPr>
            </a:lvl1pPr>
          </a:lstStyle>
          <a:p>
            <a:r>
              <a:rPr lang="en-US"/>
              <a:t>PICTURE</a:t>
            </a:r>
          </a:p>
        </p:txBody>
      </p:sp>
      <p:sp>
        <p:nvSpPr>
          <p:cNvPr id="12" name="Picture Placeholder 6"/>
          <p:cNvSpPr>
            <a:spLocks noGrp="1"/>
          </p:cNvSpPr>
          <p:nvPr>
            <p:ph type="pic" sz="quarter" idx="18" hasCustomPrompt="1"/>
          </p:nvPr>
        </p:nvSpPr>
        <p:spPr>
          <a:xfrm>
            <a:off x="4953344" y="2438400"/>
            <a:ext cx="2291557" cy="1371600"/>
          </a:xfrm>
        </p:spPr>
        <p:txBody>
          <a:bodyPr anchor="ctr">
            <a:normAutofit/>
          </a:bodyPr>
          <a:lstStyle>
            <a:lvl1pPr marL="0" indent="0" algn="ctr">
              <a:buNone/>
              <a:defRPr sz="3200" b="0" i="0">
                <a:solidFill>
                  <a:schemeClr val="tx1">
                    <a:lumMod val="75000"/>
                    <a:lumOff val="25000"/>
                  </a:schemeClr>
                </a:solidFill>
                <a:latin typeface="Lato Light" charset="0"/>
                <a:ea typeface="Lato Light" charset="0"/>
                <a:cs typeface="Lato Light" charset="0"/>
              </a:defRPr>
            </a:lvl1pPr>
          </a:lstStyle>
          <a:p>
            <a:r>
              <a:rPr lang="en-US"/>
              <a:t>PICTURE</a:t>
            </a:r>
          </a:p>
        </p:txBody>
      </p:sp>
      <p:sp>
        <p:nvSpPr>
          <p:cNvPr id="13" name="Picture Placeholder 6"/>
          <p:cNvSpPr>
            <a:spLocks noGrp="1"/>
          </p:cNvSpPr>
          <p:nvPr>
            <p:ph type="pic" sz="quarter" idx="19" hasCustomPrompt="1"/>
          </p:nvPr>
        </p:nvSpPr>
        <p:spPr>
          <a:xfrm>
            <a:off x="8071643" y="2438400"/>
            <a:ext cx="2291557" cy="1371600"/>
          </a:xfrm>
        </p:spPr>
        <p:txBody>
          <a:bodyPr anchor="ctr">
            <a:normAutofit/>
          </a:bodyPr>
          <a:lstStyle>
            <a:lvl1pPr marL="0" indent="0" algn="ctr">
              <a:buNone/>
              <a:defRPr sz="3200" b="0" i="0">
                <a:solidFill>
                  <a:schemeClr val="tx1">
                    <a:lumMod val="75000"/>
                    <a:lumOff val="25000"/>
                  </a:schemeClr>
                </a:solidFill>
                <a:latin typeface="Lato Light" charset="0"/>
                <a:ea typeface="Lato Light" charset="0"/>
                <a:cs typeface="Lato Light" charset="0"/>
              </a:defRPr>
            </a:lvl1pPr>
          </a:lstStyle>
          <a:p>
            <a:r>
              <a:rPr lang="en-US"/>
              <a:t>PICTURE</a:t>
            </a:r>
          </a:p>
        </p:txBody>
      </p:sp>
      <p:sp>
        <p:nvSpPr>
          <p:cNvPr id="15" name="Picture Placeholder 6"/>
          <p:cNvSpPr>
            <a:spLocks noGrp="1"/>
          </p:cNvSpPr>
          <p:nvPr>
            <p:ph type="pic" sz="quarter" idx="20" hasCustomPrompt="1"/>
          </p:nvPr>
        </p:nvSpPr>
        <p:spPr>
          <a:xfrm>
            <a:off x="1835046" y="4419600"/>
            <a:ext cx="2291557" cy="1371600"/>
          </a:xfrm>
        </p:spPr>
        <p:txBody>
          <a:bodyPr anchor="ctr">
            <a:normAutofit/>
          </a:bodyPr>
          <a:lstStyle>
            <a:lvl1pPr marL="0" indent="0" algn="ctr">
              <a:buNone/>
              <a:defRPr sz="3200" b="0" i="0">
                <a:solidFill>
                  <a:schemeClr val="tx1">
                    <a:lumMod val="75000"/>
                    <a:lumOff val="25000"/>
                  </a:schemeClr>
                </a:solidFill>
                <a:latin typeface="Lato Light" charset="0"/>
                <a:ea typeface="Lato Light" charset="0"/>
                <a:cs typeface="Lato Light" charset="0"/>
              </a:defRPr>
            </a:lvl1pPr>
          </a:lstStyle>
          <a:p>
            <a:r>
              <a:rPr lang="en-US"/>
              <a:t>PICTURE</a:t>
            </a:r>
          </a:p>
        </p:txBody>
      </p:sp>
      <p:sp>
        <p:nvSpPr>
          <p:cNvPr id="16" name="Picture Placeholder 6"/>
          <p:cNvSpPr>
            <a:spLocks noGrp="1"/>
          </p:cNvSpPr>
          <p:nvPr>
            <p:ph type="pic" sz="quarter" idx="21" hasCustomPrompt="1"/>
          </p:nvPr>
        </p:nvSpPr>
        <p:spPr>
          <a:xfrm>
            <a:off x="4953344" y="4419600"/>
            <a:ext cx="2291557" cy="1371600"/>
          </a:xfrm>
        </p:spPr>
        <p:txBody>
          <a:bodyPr anchor="ctr">
            <a:normAutofit/>
          </a:bodyPr>
          <a:lstStyle>
            <a:lvl1pPr marL="0" indent="0" algn="ctr">
              <a:buNone/>
              <a:defRPr sz="3200" b="0" i="0">
                <a:solidFill>
                  <a:schemeClr val="tx1">
                    <a:lumMod val="75000"/>
                    <a:lumOff val="25000"/>
                  </a:schemeClr>
                </a:solidFill>
                <a:latin typeface="Lato Light" charset="0"/>
                <a:ea typeface="Lato Light" charset="0"/>
                <a:cs typeface="Lato Light" charset="0"/>
              </a:defRPr>
            </a:lvl1pPr>
          </a:lstStyle>
          <a:p>
            <a:r>
              <a:rPr lang="en-US"/>
              <a:t>PICTURE</a:t>
            </a:r>
          </a:p>
        </p:txBody>
      </p:sp>
      <p:sp>
        <p:nvSpPr>
          <p:cNvPr id="17" name="Picture Placeholder 6"/>
          <p:cNvSpPr>
            <a:spLocks noGrp="1"/>
          </p:cNvSpPr>
          <p:nvPr>
            <p:ph type="pic" sz="quarter" idx="22" hasCustomPrompt="1"/>
          </p:nvPr>
        </p:nvSpPr>
        <p:spPr>
          <a:xfrm>
            <a:off x="8071643" y="4419600"/>
            <a:ext cx="2291557" cy="1371600"/>
          </a:xfrm>
        </p:spPr>
        <p:txBody>
          <a:bodyPr anchor="ctr">
            <a:normAutofit/>
          </a:bodyPr>
          <a:lstStyle>
            <a:lvl1pPr marL="0" indent="0" algn="ctr">
              <a:buNone/>
              <a:defRPr sz="3200" b="0" i="0">
                <a:solidFill>
                  <a:schemeClr val="tx1">
                    <a:lumMod val="75000"/>
                    <a:lumOff val="25000"/>
                  </a:schemeClr>
                </a:solidFill>
                <a:latin typeface="Lato Light" charset="0"/>
                <a:ea typeface="Lato Light" charset="0"/>
                <a:cs typeface="Lato Light" charset="0"/>
              </a:defRPr>
            </a:lvl1pPr>
          </a:lstStyle>
          <a:p>
            <a:r>
              <a:rPr lang="en-US"/>
              <a:t>PICTURE</a:t>
            </a:r>
          </a:p>
        </p:txBody>
      </p:sp>
    </p:spTree>
    <p:extLst>
      <p:ext uri="{BB962C8B-B14F-4D97-AF65-F5344CB8AC3E}">
        <p14:creationId xmlns:p14="http://schemas.microsoft.com/office/powerpoint/2010/main" val="14579919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797A57-BE9A-414E-A3BE-AA513B1EAF5B}" type="datetime1">
              <a:rPr lang="de-DE"/>
              <a:t>02.05.2020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917A7D-89E5-4220-9F5F-0A1A84322FBF}" type="slidenum">
              <a:rPr lang="en-US" smtClean="0"/>
              <a:t>‹Nr.›</a:t>
            </a:fld>
            <a:endParaRPr lang="en-US"/>
          </a:p>
        </p:txBody>
      </p:sp>
    </p:spTree>
    <p:extLst>
      <p:ext uri="{BB962C8B-B14F-4D97-AF65-F5344CB8AC3E}">
        <p14:creationId xmlns:p14="http://schemas.microsoft.com/office/powerpoint/2010/main" val="4065050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REAKE P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0"/>
            <a:ext cx="6079426" cy="6858000"/>
          </a:xfrm>
          <a:custGeom>
            <a:avLst/>
            <a:gdLst>
              <a:gd name="connsiteX0" fmla="*/ 1752599 w 6079426"/>
              <a:gd name="connsiteY0" fmla="*/ 3957449 h 6858000"/>
              <a:gd name="connsiteX1" fmla="*/ 2264474 w 6079426"/>
              <a:gd name="connsiteY1" fmla="*/ 4169474 h 6858000"/>
              <a:gd name="connsiteX2" fmla="*/ 4953000 w 6079426"/>
              <a:gd name="connsiteY2" fmla="*/ 6858000 h 6858000"/>
              <a:gd name="connsiteX3" fmla="*/ 3927609 w 6079426"/>
              <a:gd name="connsiteY3" fmla="*/ 6858000 h 6858000"/>
              <a:gd name="connsiteX4" fmla="*/ 2905501 w 6079426"/>
              <a:gd name="connsiteY4" fmla="*/ 6858000 h 6858000"/>
              <a:gd name="connsiteX5" fmla="*/ 1880110 w 6079426"/>
              <a:gd name="connsiteY5" fmla="*/ 6858000 h 6858000"/>
              <a:gd name="connsiteX6" fmla="*/ 1663136 w 6079426"/>
              <a:gd name="connsiteY6" fmla="*/ 6641025 h 6858000"/>
              <a:gd name="connsiteX7" fmla="*/ 1663136 w 6079426"/>
              <a:gd name="connsiteY7" fmla="*/ 5617275 h 6858000"/>
              <a:gd name="connsiteX8" fmla="*/ 1664039 w 6079426"/>
              <a:gd name="connsiteY8" fmla="*/ 5616538 h 6858000"/>
              <a:gd name="connsiteX9" fmla="*/ 1240725 w 6079426"/>
              <a:gd name="connsiteY9" fmla="*/ 5193224 h 6858000"/>
              <a:gd name="connsiteX10" fmla="*/ 1240725 w 6079426"/>
              <a:gd name="connsiteY10" fmla="*/ 4169474 h 6858000"/>
              <a:gd name="connsiteX11" fmla="*/ 1752599 w 6079426"/>
              <a:gd name="connsiteY11" fmla="*/ 3957449 h 6858000"/>
              <a:gd name="connsiteX12" fmla="*/ 2514600 w 6079426"/>
              <a:gd name="connsiteY12" fmla="*/ 0 h 6858000"/>
              <a:gd name="connsiteX13" fmla="*/ 4562099 w 6079426"/>
              <a:gd name="connsiteY13" fmla="*/ 0 h 6858000"/>
              <a:gd name="connsiteX14" fmla="*/ 5633538 w 6079426"/>
              <a:gd name="connsiteY14" fmla="*/ 1071439 h 6858000"/>
              <a:gd name="connsiteX15" fmla="*/ 5633538 w 6079426"/>
              <a:gd name="connsiteY15" fmla="*/ 2095188 h 6858000"/>
              <a:gd name="connsiteX16" fmla="*/ 4609789 w 6079426"/>
              <a:gd name="connsiteY16" fmla="*/ 2095188 h 6858000"/>
              <a:gd name="connsiteX17" fmla="*/ 368894 w 6079426"/>
              <a:gd name="connsiteY17" fmla="*/ 0 h 6858000"/>
              <a:gd name="connsiteX18" fmla="*/ 2416393 w 6079426"/>
              <a:gd name="connsiteY18" fmla="*/ 0 h 6858000"/>
              <a:gd name="connsiteX19" fmla="*/ 5382622 w 6079426"/>
              <a:gd name="connsiteY19" fmla="*/ 2966229 h 6858000"/>
              <a:gd name="connsiteX20" fmla="*/ 5382622 w 6079426"/>
              <a:gd name="connsiteY20" fmla="*/ 3989978 h 6858000"/>
              <a:gd name="connsiteX21" fmla="*/ 4358873 w 6079426"/>
              <a:gd name="connsiteY21" fmla="*/ 3989978 h 6858000"/>
              <a:gd name="connsiteX22" fmla="*/ 0 w 6079426"/>
              <a:gd name="connsiteY22" fmla="*/ 0 h 6858000"/>
              <a:gd name="connsiteX23" fmla="*/ 261749 w 6079426"/>
              <a:gd name="connsiteY23" fmla="*/ 0 h 6858000"/>
              <a:gd name="connsiteX24" fmla="*/ 5867401 w 6079426"/>
              <a:gd name="connsiteY24" fmla="*/ 5605651 h 6858000"/>
              <a:gd name="connsiteX25" fmla="*/ 5867401 w 6079426"/>
              <a:gd name="connsiteY25" fmla="*/ 6629401 h 6858000"/>
              <a:gd name="connsiteX26" fmla="*/ 4843651 w 6079426"/>
              <a:gd name="connsiteY26" fmla="*/ 6629401 h 6858000"/>
              <a:gd name="connsiteX27" fmla="*/ 1732302 w 6079426"/>
              <a:gd name="connsiteY27" fmla="*/ 3518051 h 6858000"/>
              <a:gd name="connsiteX28" fmla="*/ 1659416 w 6079426"/>
              <a:gd name="connsiteY28" fmla="*/ 3577587 h 6858000"/>
              <a:gd name="connsiteX29" fmla="*/ 749227 w 6079426"/>
              <a:gd name="connsiteY29" fmla="*/ 3484826 h 6858000"/>
              <a:gd name="connsiteX30" fmla="*/ 0 w 6079426"/>
              <a:gd name="connsiteY30" fmla="*/ 2735599 h 6858000"/>
              <a:gd name="connsiteX31" fmla="*/ 0 w 6079426"/>
              <a:gd name="connsiteY31" fmla="*/ 6881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079426" h="6858000">
                <a:moveTo>
                  <a:pt x="1752599" y="3957449"/>
                </a:moveTo>
                <a:cubicBezTo>
                  <a:pt x="1937861" y="3957449"/>
                  <a:pt x="2123124" y="4028124"/>
                  <a:pt x="2264474" y="4169474"/>
                </a:cubicBezTo>
                <a:lnTo>
                  <a:pt x="4953000" y="6858000"/>
                </a:lnTo>
                <a:lnTo>
                  <a:pt x="3927609" y="6858000"/>
                </a:lnTo>
                <a:lnTo>
                  <a:pt x="2905501" y="6858000"/>
                </a:lnTo>
                <a:lnTo>
                  <a:pt x="1880110" y="6858000"/>
                </a:lnTo>
                <a:lnTo>
                  <a:pt x="1663136" y="6641025"/>
                </a:lnTo>
                <a:cubicBezTo>
                  <a:pt x="1380434" y="6358324"/>
                  <a:pt x="1380434" y="5899976"/>
                  <a:pt x="1663136" y="5617275"/>
                </a:cubicBezTo>
                <a:lnTo>
                  <a:pt x="1664039" y="5616538"/>
                </a:lnTo>
                <a:lnTo>
                  <a:pt x="1240725" y="5193224"/>
                </a:lnTo>
                <a:cubicBezTo>
                  <a:pt x="958024" y="4910523"/>
                  <a:pt x="958024" y="4452175"/>
                  <a:pt x="1240725" y="4169474"/>
                </a:cubicBezTo>
                <a:cubicBezTo>
                  <a:pt x="1382075" y="4028124"/>
                  <a:pt x="1567337" y="3957449"/>
                  <a:pt x="1752599" y="3957449"/>
                </a:cubicBezTo>
                <a:close/>
                <a:moveTo>
                  <a:pt x="2514600" y="0"/>
                </a:moveTo>
                <a:lnTo>
                  <a:pt x="4562099" y="0"/>
                </a:lnTo>
                <a:lnTo>
                  <a:pt x="5633538" y="1071439"/>
                </a:lnTo>
                <a:cubicBezTo>
                  <a:pt x="5916239" y="1354140"/>
                  <a:pt x="5916239" y="1812488"/>
                  <a:pt x="5633538" y="2095188"/>
                </a:cubicBezTo>
                <a:cubicBezTo>
                  <a:pt x="5350838" y="2377889"/>
                  <a:pt x="4892490" y="2377889"/>
                  <a:pt x="4609789" y="2095188"/>
                </a:cubicBezTo>
                <a:close/>
                <a:moveTo>
                  <a:pt x="368894" y="0"/>
                </a:moveTo>
                <a:lnTo>
                  <a:pt x="2416393" y="0"/>
                </a:lnTo>
                <a:lnTo>
                  <a:pt x="5382622" y="2966229"/>
                </a:lnTo>
                <a:cubicBezTo>
                  <a:pt x="5665323" y="3248930"/>
                  <a:pt x="5665323" y="3707278"/>
                  <a:pt x="5382622" y="3989978"/>
                </a:cubicBezTo>
                <a:cubicBezTo>
                  <a:pt x="5099921" y="4272679"/>
                  <a:pt x="4641573" y="4272679"/>
                  <a:pt x="4358873" y="3989978"/>
                </a:cubicBezTo>
                <a:close/>
                <a:moveTo>
                  <a:pt x="0" y="0"/>
                </a:moveTo>
                <a:lnTo>
                  <a:pt x="261749" y="0"/>
                </a:lnTo>
                <a:lnTo>
                  <a:pt x="5867401" y="5605651"/>
                </a:lnTo>
                <a:cubicBezTo>
                  <a:pt x="6150101" y="5888352"/>
                  <a:pt x="6150101" y="6346700"/>
                  <a:pt x="5867401" y="6629401"/>
                </a:cubicBezTo>
                <a:cubicBezTo>
                  <a:pt x="5584700" y="6912101"/>
                  <a:pt x="5126352" y="6912101"/>
                  <a:pt x="4843651" y="6629401"/>
                </a:cubicBezTo>
                <a:lnTo>
                  <a:pt x="1732302" y="3518051"/>
                </a:lnTo>
                <a:lnTo>
                  <a:pt x="1659416" y="3577587"/>
                </a:lnTo>
                <a:cubicBezTo>
                  <a:pt x="1378433" y="3763110"/>
                  <a:pt x="996590" y="3732189"/>
                  <a:pt x="749227" y="3484826"/>
                </a:cubicBezTo>
                <a:lnTo>
                  <a:pt x="0" y="2735599"/>
                </a:lnTo>
                <a:lnTo>
                  <a:pt x="0" y="688100"/>
                </a:lnTo>
                <a:close/>
              </a:path>
            </a:pathLst>
          </a:custGeom>
          <a:solidFill>
            <a:schemeClr val="accent1">
              <a:lumMod val="20000"/>
              <a:lumOff val="80000"/>
            </a:schemeClr>
          </a:solidFill>
        </p:spPr>
        <p:txBody>
          <a:bodyPr wrap="square" anchor="ctr">
            <a:noAutofit/>
          </a:bodyPr>
          <a:lstStyle>
            <a:lvl1pPr marL="0" indent="0" algn="ctr">
              <a:buNone/>
              <a:defRPr sz="4000" b="0" i="0">
                <a:solidFill>
                  <a:schemeClr val="tx1">
                    <a:lumMod val="75000"/>
                    <a:lumOff val="25000"/>
                  </a:schemeClr>
                </a:solidFill>
                <a:latin typeface="Lato Light" charset="0"/>
                <a:ea typeface="Lato Light" charset="0"/>
                <a:cs typeface="Lato Light" charset="0"/>
              </a:defRPr>
            </a:lvl1pPr>
          </a:lstStyle>
          <a:p>
            <a:r>
              <a:rPr lang="en-US"/>
              <a:t>PICTURE</a:t>
            </a:r>
          </a:p>
        </p:txBody>
      </p:sp>
      <p:sp>
        <p:nvSpPr>
          <p:cNvPr id="5" name="Slide Number Placeholder 4"/>
          <p:cNvSpPr>
            <a:spLocks noGrp="1"/>
          </p:cNvSpPr>
          <p:nvPr>
            <p:ph type="sldNum" sz="quarter" idx="12"/>
          </p:nvPr>
        </p:nvSpPr>
        <p:spPr/>
        <p:txBody>
          <a:bodyPr/>
          <a:lstStyle/>
          <a:p>
            <a:fld id="{63917A7D-89E5-4220-9F5F-0A1A84322FBF}" type="slidenum">
              <a:rPr lang="en-US" smtClean="0"/>
              <a:t>‹Nr.›</a:t>
            </a:fld>
            <a:endParaRPr lang="en-US"/>
          </a:p>
        </p:txBody>
      </p:sp>
    </p:spTree>
    <p:extLst>
      <p:ext uri="{BB962C8B-B14F-4D97-AF65-F5344CB8AC3E}">
        <p14:creationId xmlns:p14="http://schemas.microsoft.com/office/powerpoint/2010/main" val="2138257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039A055-2941-3D4F-B8EB-A44DF79FA576}" type="datetime1">
              <a:rPr lang="de-DE"/>
              <a:t>02.05.2020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917A7D-89E5-4220-9F5F-0A1A84322FBF}" type="slidenum">
              <a:rPr lang="en-US" smtClean="0"/>
              <a:t>‹Nr.›</a:t>
            </a:fld>
            <a:endParaRPr lang="en-US"/>
          </a:p>
        </p:txBody>
      </p:sp>
    </p:spTree>
    <p:extLst>
      <p:ext uri="{BB962C8B-B14F-4D97-AF65-F5344CB8AC3E}">
        <p14:creationId xmlns:p14="http://schemas.microsoft.com/office/powerpoint/2010/main" val="1638158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E5D193-8E48-DA43-8FF3-B997E4C0C3BC}" type="datetime1">
              <a:rPr lang="de-DE"/>
              <a:t>02.05.2020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917A7D-89E5-4220-9F5F-0A1A84322FBF}" type="slidenum">
              <a:rPr lang="en-US" smtClean="0"/>
              <a:t>‹Nr.›</a:t>
            </a:fld>
            <a:endParaRPr lang="en-US"/>
          </a:p>
        </p:txBody>
      </p:sp>
    </p:spTree>
    <p:extLst>
      <p:ext uri="{BB962C8B-B14F-4D97-AF65-F5344CB8AC3E}">
        <p14:creationId xmlns:p14="http://schemas.microsoft.com/office/powerpoint/2010/main" val="3745460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EA37C5B-9BA0-F344-A05E-3E9670D72408}" type="datetime1">
              <a:rPr lang="de-DE"/>
              <a:t>02.05.2020</a:t>
            </a:fld>
            <a:endParaRPr lang="en-US"/>
          </a:p>
        </p:txBody>
      </p:sp>
      <p:sp>
        <p:nvSpPr>
          <p:cNvPr id="4" name="Footer Placeholder 3"/>
          <p:cNvSpPr>
            <a:spLocks noGrp="1"/>
          </p:cNvSpPr>
          <p:nvPr>
            <p:ph type="ftr" sz="quarter" idx="11"/>
          </p:nvPr>
        </p:nvSpPr>
        <p:spPr/>
        <p:txBody>
          <a:bodyPr/>
          <a:lstStyle>
            <a:lvl1pPr>
              <a:defRPr>
                <a:solidFill>
                  <a:schemeClr val="bg2">
                    <a:lumMod val="75000"/>
                  </a:schemeClr>
                </a:solidFill>
              </a:defRPr>
            </a:lvl1pPr>
          </a:lstStyle>
          <a:p>
            <a:endParaRPr lang="en-US" b="1" spc="20">
              <a:solidFill>
                <a:schemeClr val="accent4"/>
              </a:solidFill>
              <a:latin typeface="Lato Heavy" charset="0"/>
              <a:ea typeface="Lato Heavy" charset="0"/>
              <a:cs typeface="Lato Heavy" charset="0"/>
            </a:endParaRPr>
          </a:p>
        </p:txBody>
      </p:sp>
      <p:sp>
        <p:nvSpPr>
          <p:cNvPr id="5" name="Slide Number Placeholder 4"/>
          <p:cNvSpPr>
            <a:spLocks noGrp="1"/>
          </p:cNvSpPr>
          <p:nvPr>
            <p:ph type="sldNum" sz="quarter" idx="12"/>
          </p:nvPr>
        </p:nvSpPr>
        <p:spPr/>
        <p:txBody>
          <a:bodyPr/>
          <a:lstStyle/>
          <a:p>
            <a:fld id="{63917A7D-89E5-4220-9F5F-0A1A84322FBF}" type="slidenum">
              <a:rPr lang="en-US" smtClean="0"/>
              <a:t>‹Nr.›</a:t>
            </a:fld>
            <a:endParaRPr lang="en-US"/>
          </a:p>
        </p:txBody>
      </p:sp>
    </p:spTree>
    <p:extLst>
      <p:ext uri="{BB962C8B-B14F-4D97-AF65-F5344CB8AC3E}">
        <p14:creationId xmlns:p14="http://schemas.microsoft.com/office/powerpoint/2010/main" val="3772429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EA37C5B-9BA0-F344-A05E-3E9670D72408}" type="datetime1">
              <a:rPr lang="de-DE"/>
              <a:t>02.05.2020</a:t>
            </a:fld>
            <a:endParaRPr lang="en-US"/>
          </a:p>
        </p:txBody>
      </p:sp>
      <p:sp>
        <p:nvSpPr>
          <p:cNvPr id="4" name="Footer Placeholder 3"/>
          <p:cNvSpPr>
            <a:spLocks noGrp="1"/>
          </p:cNvSpPr>
          <p:nvPr>
            <p:ph type="ftr" sz="quarter" idx="11"/>
          </p:nvPr>
        </p:nvSpPr>
        <p:spPr/>
        <p:txBody>
          <a:bodyPr/>
          <a:lstStyle>
            <a:lvl1pPr>
              <a:defRPr>
                <a:solidFill>
                  <a:schemeClr val="bg2">
                    <a:lumMod val="75000"/>
                  </a:schemeClr>
                </a:solidFill>
              </a:defRPr>
            </a:lvl1pPr>
          </a:lstStyle>
          <a:p>
            <a:endParaRPr lang="en-US" b="1" spc="20">
              <a:solidFill>
                <a:schemeClr val="accent4"/>
              </a:solidFill>
              <a:latin typeface="Lato Heavy" charset="0"/>
              <a:ea typeface="Lato Heavy" charset="0"/>
              <a:cs typeface="Lato Heavy" charset="0"/>
            </a:endParaRPr>
          </a:p>
        </p:txBody>
      </p:sp>
      <p:sp>
        <p:nvSpPr>
          <p:cNvPr id="5" name="Slide Number Placeholder 4"/>
          <p:cNvSpPr>
            <a:spLocks noGrp="1"/>
          </p:cNvSpPr>
          <p:nvPr>
            <p:ph type="sldNum" sz="quarter" idx="12"/>
          </p:nvPr>
        </p:nvSpPr>
        <p:spPr/>
        <p:txBody>
          <a:bodyPr/>
          <a:lstStyle/>
          <a:p>
            <a:fld id="{63917A7D-89E5-4220-9F5F-0A1A84322FBF}" type="slidenum">
              <a:rPr lang="en-US" smtClean="0"/>
              <a:t>‹Nr.›</a:t>
            </a:fld>
            <a:endParaRPr lang="en-US"/>
          </a:p>
        </p:txBody>
      </p:sp>
      <p:sp>
        <p:nvSpPr>
          <p:cNvPr id="7" name="Picture Placeholder 6"/>
          <p:cNvSpPr>
            <a:spLocks noGrp="1"/>
          </p:cNvSpPr>
          <p:nvPr>
            <p:ph type="pic" sz="quarter" idx="13" hasCustomPrompt="1"/>
          </p:nvPr>
        </p:nvSpPr>
        <p:spPr>
          <a:xfrm>
            <a:off x="1409700" y="1600200"/>
            <a:ext cx="9372600" cy="3200400"/>
          </a:xfrm>
        </p:spPr>
        <p:txBody>
          <a:bodyPr anchor="ctr">
            <a:normAutofit/>
          </a:bodyPr>
          <a:lstStyle>
            <a:lvl1pPr marL="0" indent="0" algn="ctr">
              <a:buNone/>
              <a:defRPr sz="3200" b="0" i="0">
                <a:solidFill>
                  <a:schemeClr val="tx1">
                    <a:lumMod val="75000"/>
                    <a:lumOff val="25000"/>
                  </a:schemeClr>
                </a:solidFill>
                <a:latin typeface="Lato Light" charset="0"/>
                <a:ea typeface="Lato Light" charset="0"/>
                <a:cs typeface="Lato Light" charset="0"/>
              </a:defRPr>
            </a:lvl1pPr>
          </a:lstStyle>
          <a:p>
            <a:r>
              <a:rPr lang="en-US"/>
              <a:t>PICTURE</a:t>
            </a:r>
          </a:p>
        </p:txBody>
      </p:sp>
    </p:spTree>
    <p:extLst>
      <p:ext uri="{BB962C8B-B14F-4D97-AF65-F5344CB8AC3E}">
        <p14:creationId xmlns:p14="http://schemas.microsoft.com/office/powerpoint/2010/main" val="506598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PICTURES">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EA37C5B-9BA0-F344-A05E-3E9670D72408}" type="datetime1">
              <a:rPr lang="de-DE"/>
              <a:t>02.05.2020</a:t>
            </a:fld>
            <a:endParaRPr lang="en-US"/>
          </a:p>
        </p:txBody>
      </p:sp>
      <p:sp>
        <p:nvSpPr>
          <p:cNvPr id="4" name="Footer Placeholder 3"/>
          <p:cNvSpPr>
            <a:spLocks noGrp="1"/>
          </p:cNvSpPr>
          <p:nvPr>
            <p:ph type="ftr" sz="quarter" idx="11"/>
          </p:nvPr>
        </p:nvSpPr>
        <p:spPr/>
        <p:txBody>
          <a:bodyPr/>
          <a:lstStyle>
            <a:lvl1pPr>
              <a:defRPr>
                <a:solidFill>
                  <a:schemeClr val="bg2">
                    <a:lumMod val="75000"/>
                  </a:schemeClr>
                </a:solidFill>
              </a:defRPr>
            </a:lvl1pPr>
          </a:lstStyle>
          <a:p>
            <a:endParaRPr lang="en-US" b="1" spc="20">
              <a:solidFill>
                <a:schemeClr val="accent4"/>
              </a:solidFill>
              <a:latin typeface="Lato Heavy" charset="0"/>
              <a:ea typeface="Lato Heavy" charset="0"/>
              <a:cs typeface="Lato Heavy" charset="0"/>
            </a:endParaRPr>
          </a:p>
        </p:txBody>
      </p:sp>
      <p:sp>
        <p:nvSpPr>
          <p:cNvPr id="5" name="Slide Number Placeholder 4"/>
          <p:cNvSpPr>
            <a:spLocks noGrp="1"/>
          </p:cNvSpPr>
          <p:nvPr>
            <p:ph type="sldNum" sz="quarter" idx="12"/>
          </p:nvPr>
        </p:nvSpPr>
        <p:spPr/>
        <p:txBody>
          <a:bodyPr/>
          <a:lstStyle/>
          <a:p>
            <a:fld id="{63917A7D-89E5-4220-9F5F-0A1A84322FBF}" type="slidenum">
              <a:rPr lang="en-US" smtClean="0"/>
              <a:t>‹Nr.›</a:t>
            </a:fld>
            <a:endParaRPr lang="en-US"/>
          </a:p>
        </p:txBody>
      </p:sp>
      <p:sp>
        <p:nvSpPr>
          <p:cNvPr id="7" name="Picture Placeholder 6"/>
          <p:cNvSpPr>
            <a:spLocks noGrp="1"/>
          </p:cNvSpPr>
          <p:nvPr>
            <p:ph type="pic" sz="quarter" idx="13" hasCustomPrompt="1"/>
          </p:nvPr>
        </p:nvSpPr>
        <p:spPr>
          <a:xfrm>
            <a:off x="1944291" y="1371600"/>
            <a:ext cx="3668713" cy="3668712"/>
          </a:xfrm>
        </p:spPr>
        <p:txBody>
          <a:bodyPr anchor="ctr">
            <a:normAutofit/>
          </a:bodyPr>
          <a:lstStyle>
            <a:lvl1pPr marL="0" indent="0" algn="ctr">
              <a:buNone/>
              <a:defRPr sz="3200" b="0" i="0">
                <a:solidFill>
                  <a:schemeClr val="tx1">
                    <a:lumMod val="75000"/>
                    <a:lumOff val="25000"/>
                  </a:schemeClr>
                </a:solidFill>
                <a:latin typeface="Lato Light" charset="0"/>
                <a:ea typeface="Lato Light" charset="0"/>
                <a:cs typeface="Lato Light" charset="0"/>
              </a:defRPr>
            </a:lvl1pPr>
          </a:lstStyle>
          <a:p>
            <a:r>
              <a:rPr lang="en-US"/>
              <a:t>PICTURE</a:t>
            </a:r>
          </a:p>
        </p:txBody>
      </p:sp>
      <p:sp>
        <p:nvSpPr>
          <p:cNvPr id="8" name="Picture Placeholder 6"/>
          <p:cNvSpPr>
            <a:spLocks noGrp="1"/>
          </p:cNvSpPr>
          <p:nvPr>
            <p:ph type="pic" sz="quarter" idx="14" hasCustomPrompt="1"/>
          </p:nvPr>
        </p:nvSpPr>
        <p:spPr>
          <a:xfrm>
            <a:off x="6578997" y="1371600"/>
            <a:ext cx="3668713" cy="3668712"/>
          </a:xfrm>
        </p:spPr>
        <p:txBody>
          <a:bodyPr anchor="ctr">
            <a:normAutofit/>
          </a:bodyPr>
          <a:lstStyle>
            <a:lvl1pPr marL="0" indent="0" algn="ctr">
              <a:buNone/>
              <a:defRPr sz="3200" b="0" i="0">
                <a:solidFill>
                  <a:schemeClr val="tx1">
                    <a:lumMod val="75000"/>
                    <a:lumOff val="25000"/>
                  </a:schemeClr>
                </a:solidFill>
                <a:latin typeface="Lato Light" charset="0"/>
                <a:ea typeface="Lato Light" charset="0"/>
                <a:cs typeface="Lato Light" charset="0"/>
              </a:defRPr>
            </a:lvl1pPr>
          </a:lstStyle>
          <a:p>
            <a:r>
              <a:rPr lang="en-US"/>
              <a:t>PICTURE</a:t>
            </a:r>
          </a:p>
        </p:txBody>
      </p:sp>
    </p:spTree>
    <p:extLst>
      <p:ext uri="{BB962C8B-B14F-4D97-AF65-F5344CB8AC3E}">
        <p14:creationId xmlns:p14="http://schemas.microsoft.com/office/powerpoint/2010/main" val="2103269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EA37C5B-9BA0-F344-A05E-3E9670D72408}" type="datetime1">
              <a:rPr lang="de-DE"/>
              <a:t>02.05.2020</a:t>
            </a:fld>
            <a:endParaRPr lang="en-US"/>
          </a:p>
        </p:txBody>
      </p:sp>
      <p:sp>
        <p:nvSpPr>
          <p:cNvPr id="4" name="Footer Placeholder 3"/>
          <p:cNvSpPr>
            <a:spLocks noGrp="1"/>
          </p:cNvSpPr>
          <p:nvPr>
            <p:ph type="ftr" sz="quarter" idx="11"/>
          </p:nvPr>
        </p:nvSpPr>
        <p:spPr/>
        <p:txBody>
          <a:bodyPr/>
          <a:lstStyle>
            <a:lvl1pPr>
              <a:defRPr>
                <a:solidFill>
                  <a:schemeClr val="bg2">
                    <a:lumMod val="75000"/>
                  </a:schemeClr>
                </a:solidFill>
              </a:defRPr>
            </a:lvl1pPr>
          </a:lstStyle>
          <a:p>
            <a:endParaRPr lang="en-US" b="1" spc="20">
              <a:solidFill>
                <a:schemeClr val="accent4"/>
              </a:solidFill>
              <a:latin typeface="Lato Heavy" charset="0"/>
              <a:ea typeface="Lato Heavy" charset="0"/>
              <a:cs typeface="Lato Heavy" charset="0"/>
            </a:endParaRPr>
          </a:p>
        </p:txBody>
      </p:sp>
      <p:sp>
        <p:nvSpPr>
          <p:cNvPr id="5" name="Slide Number Placeholder 4"/>
          <p:cNvSpPr>
            <a:spLocks noGrp="1"/>
          </p:cNvSpPr>
          <p:nvPr>
            <p:ph type="sldNum" sz="quarter" idx="12"/>
          </p:nvPr>
        </p:nvSpPr>
        <p:spPr/>
        <p:txBody>
          <a:bodyPr/>
          <a:lstStyle/>
          <a:p>
            <a:fld id="{63917A7D-89E5-4220-9F5F-0A1A84322FBF}" type="slidenum">
              <a:rPr lang="en-US" smtClean="0"/>
              <a:t>‹Nr.›</a:t>
            </a:fld>
            <a:endParaRPr lang="en-US"/>
          </a:p>
        </p:txBody>
      </p:sp>
      <p:sp>
        <p:nvSpPr>
          <p:cNvPr id="7" name="Picture Placeholder 6"/>
          <p:cNvSpPr>
            <a:spLocks noGrp="1"/>
          </p:cNvSpPr>
          <p:nvPr>
            <p:ph type="pic" sz="quarter" idx="13" hasCustomPrompt="1"/>
          </p:nvPr>
        </p:nvSpPr>
        <p:spPr>
          <a:xfrm>
            <a:off x="1944291" y="838200"/>
            <a:ext cx="3962400" cy="4931356"/>
          </a:xfrm>
        </p:spPr>
        <p:txBody>
          <a:bodyPr anchor="ctr">
            <a:normAutofit/>
          </a:bodyPr>
          <a:lstStyle>
            <a:lvl1pPr marL="0" indent="0" algn="ctr">
              <a:buNone/>
              <a:defRPr sz="3200" b="0" i="0">
                <a:solidFill>
                  <a:schemeClr val="tx1">
                    <a:lumMod val="75000"/>
                    <a:lumOff val="25000"/>
                  </a:schemeClr>
                </a:solidFill>
                <a:latin typeface="Lato Light" charset="0"/>
                <a:ea typeface="Lato Light" charset="0"/>
                <a:cs typeface="Lato Light" charset="0"/>
              </a:defRPr>
            </a:lvl1pPr>
          </a:lstStyle>
          <a:p>
            <a:r>
              <a:rPr lang="en-US"/>
              <a:t>PICTURE</a:t>
            </a:r>
          </a:p>
        </p:txBody>
      </p:sp>
      <p:sp>
        <p:nvSpPr>
          <p:cNvPr id="9" name="Picture Placeholder 6"/>
          <p:cNvSpPr>
            <a:spLocks noGrp="1"/>
          </p:cNvSpPr>
          <p:nvPr>
            <p:ph type="pic" sz="quarter" idx="14" hasCustomPrompt="1"/>
          </p:nvPr>
        </p:nvSpPr>
        <p:spPr>
          <a:xfrm>
            <a:off x="6285310" y="838200"/>
            <a:ext cx="3962400" cy="2209800"/>
          </a:xfrm>
        </p:spPr>
        <p:txBody>
          <a:bodyPr anchor="ctr">
            <a:normAutofit/>
          </a:bodyPr>
          <a:lstStyle>
            <a:lvl1pPr marL="0" indent="0" algn="ctr">
              <a:buNone/>
              <a:defRPr sz="3200" b="0" i="0">
                <a:solidFill>
                  <a:schemeClr val="tx1">
                    <a:lumMod val="75000"/>
                    <a:lumOff val="25000"/>
                  </a:schemeClr>
                </a:solidFill>
                <a:latin typeface="Lato Light" charset="0"/>
                <a:ea typeface="Lato Light" charset="0"/>
                <a:cs typeface="Lato Light" charset="0"/>
              </a:defRPr>
            </a:lvl1pPr>
          </a:lstStyle>
          <a:p>
            <a:r>
              <a:rPr lang="en-US"/>
              <a:t>PICTURE</a:t>
            </a:r>
          </a:p>
        </p:txBody>
      </p:sp>
      <p:sp>
        <p:nvSpPr>
          <p:cNvPr id="10" name="Picture Placeholder 6"/>
          <p:cNvSpPr>
            <a:spLocks noGrp="1"/>
          </p:cNvSpPr>
          <p:nvPr>
            <p:ph type="pic" sz="quarter" idx="15" hasCustomPrompt="1"/>
          </p:nvPr>
        </p:nvSpPr>
        <p:spPr>
          <a:xfrm>
            <a:off x="6285310" y="3559756"/>
            <a:ext cx="3962400" cy="2209800"/>
          </a:xfrm>
        </p:spPr>
        <p:txBody>
          <a:bodyPr anchor="ctr">
            <a:normAutofit/>
          </a:bodyPr>
          <a:lstStyle>
            <a:lvl1pPr marL="0" indent="0" algn="ctr">
              <a:buNone/>
              <a:defRPr sz="3200" b="0" i="0">
                <a:solidFill>
                  <a:schemeClr val="tx1">
                    <a:lumMod val="75000"/>
                    <a:lumOff val="25000"/>
                  </a:schemeClr>
                </a:solidFill>
                <a:latin typeface="Lato Light" charset="0"/>
                <a:ea typeface="Lato Light" charset="0"/>
                <a:cs typeface="Lato Light" charset="0"/>
              </a:defRPr>
            </a:lvl1pPr>
          </a:lstStyle>
          <a:p>
            <a:r>
              <a:rPr lang="en-US"/>
              <a:t>PICTURE</a:t>
            </a:r>
          </a:p>
        </p:txBody>
      </p:sp>
    </p:spTree>
    <p:extLst>
      <p:ext uri="{BB962C8B-B14F-4D97-AF65-F5344CB8AC3E}">
        <p14:creationId xmlns:p14="http://schemas.microsoft.com/office/powerpoint/2010/main" val="2006042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2 PICTURES">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EA37C5B-9BA0-F344-A05E-3E9670D72408}" type="datetime1">
              <a:rPr lang="de-DE"/>
              <a:t>02.05.2020</a:t>
            </a:fld>
            <a:endParaRPr lang="en-US"/>
          </a:p>
        </p:txBody>
      </p:sp>
      <p:sp>
        <p:nvSpPr>
          <p:cNvPr id="4" name="Footer Placeholder 3"/>
          <p:cNvSpPr>
            <a:spLocks noGrp="1"/>
          </p:cNvSpPr>
          <p:nvPr>
            <p:ph type="ftr" sz="quarter" idx="11"/>
          </p:nvPr>
        </p:nvSpPr>
        <p:spPr/>
        <p:txBody>
          <a:bodyPr/>
          <a:lstStyle>
            <a:lvl1pPr>
              <a:defRPr>
                <a:solidFill>
                  <a:schemeClr val="bg2">
                    <a:lumMod val="75000"/>
                  </a:schemeClr>
                </a:solidFill>
              </a:defRPr>
            </a:lvl1pPr>
          </a:lstStyle>
          <a:p>
            <a:endParaRPr lang="en-US" b="1" spc="20">
              <a:solidFill>
                <a:schemeClr val="accent4"/>
              </a:solidFill>
              <a:latin typeface="Lato Heavy" charset="0"/>
              <a:ea typeface="Lato Heavy" charset="0"/>
              <a:cs typeface="Lato Heavy" charset="0"/>
            </a:endParaRPr>
          </a:p>
        </p:txBody>
      </p:sp>
      <p:sp>
        <p:nvSpPr>
          <p:cNvPr id="5" name="Slide Number Placeholder 4"/>
          <p:cNvSpPr>
            <a:spLocks noGrp="1"/>
          </p:cNvSpPr>
          <p:nvPr>
            <p:ph type="sldNum" sz="quarter" idx="12"/>
          </p:nvPr>
        </p:nvSpPr>
        <p:spPr/>
        <p:txBody>
          <a:bodyPr/>
          <a:lstStyle/>
          <a:p>
            <a:fld id="{63917A7D-89E5-4220-9F5F-0A1A84322FBF}" type="slidenum">
              <a:rPr lang="en-US" smtClean="0"/>
              <a:t>‹Nr.›</a:t>
            </a:fld>
            <a:endParaRPr lang="en-US"/>
          </a:p>
        </p:txBody>
      </p:sp>
      <p:sp>
        <p:nvSpPr>
          <p:cNvPr id="7" name="Picture Placeholder 6"/>
          <p:cNvSpPr>
            <a:spLocks noGrp="1"/>
          </p:cNvSpPr>
          <p:nvPr>
            <p:ph type="pic" sz="quarter" idx="13" hasCustomPrompt="1"/>
          </p:nvPr>
        </p:nvSpPr>
        <p:spPr>
          <a:xfrm>
            <a:off x="986233" y="978907"/>
            <a:ext cx="2291557" cy="4644018"/>
          </a:xfrm>
        </p:spPr>
        <p:txBody>
          <a:bodyPr anchor="ctr">
            <a:normAutofit/>
          </a:bodyPr>
          <a:lstStyle>
            <a:lvl1pPr marL="0" indent="0" algn="ctr">
              <a:buNone/>
              <a:defRPr sz="3200" b="0" i="0">
                <a:solidFill>
                  <a:schemeClr val="tx1">
                    <a:lumMod val="75000"/>
                    <a:lumOff val="25000"/>
                  </a:schemeClr>
                </a:solidFill>
                <a:latin typeface="Lato Light" charset="0"/>
                <a:ea typeface="Lato Light" charset="0"/>
                <a:cs typeface="Lato Light" charset="0"/>
              </a:defRPr>
            </a:lvl1pPr>
          </a:lstStyle>
          <a:p>
            <a:r>
              <a:rPr lang="en-US"/>
              <a:t>PICTURE</a:t>
            </a:r>
          </a:p>
        </p:txBody>
      </p:sp>
      <p:sp>
        <p:nvSpPr>
          <p:cNvPr id="8" name="Picture Placeholder 6"/>
          <p:cNvSpPr>
            <a:spLocks noGrp="1"/>
          </p:cNvSpPr>
          <p:nvPr>
            <p:ph type="pic" sz="quarter" idx="14" hasCustomPrompt="1"/>
          </p:nvPr>
        </p:nvSpPr>
        <p:spPr>
          <a:xfrm>
            <a:off x="3627437" y="978907"/>
            <a:ext cx="2291557" cy="4644018"/>
          </a:xfrm>
        </p:spPr>
        <p:txBody>
          <a:bodyPr anchor="ctr">
            <a:normAutofit/>
          </a:bodyPr>
          <a:lstStyle>
            <a:lvl1pPr marL="0" indent="0" algn="ctr">
              <a:buNone/>
              <a:defRPr sz="3200" b="0" i="0">
                <a:solidFill>
                  <a:schemeClr val="tx1">
                    <a:lumMod val="75000"/>
                    <a:lumOff val="25000"/>
                  </a:schemeClr>
                </a:solidFill>
                <a:latin typeface="Lato Light" charset="0"/>
                <a:ea typeface="Lato Light" charset="0"/>
                <a:cs typeface="Lato Light" charset="0"/>
              </a:defRPr>
            </a:lvl1pPr>
          </a:lstStyle>
          <a:p>
            <a:r>
              <a:rPr lang="en-US"/>
              <a:t>PICTURE</a:t>
            </a:r>
          </a:p>
        </p:txBody>
      </p:sp>
      <p:sp>
        <p:nvSpPr>
          <p:cNvPr id="9" name="Picture Placeholder 6"/>
          <p:cNvSpPr>
            <a:spLocks noGrp="1"/>
          </p:cNvSpPr>
          <p:nvPr>
            <p:ph type="pic" sz="quarter" idx="15" hasCustomPrompt="1"/>
          </p:nvPr>
        </p:nvSpPr>
        <p:spPr>
          <a:xfrm>
            <a:off x="6268641" y="978907"/>
            <a:ext cx="2291557" cy="4644018"/>
          </a:xfrm>
        </p:spPr>
        <p:txBody>
          <a:bodyPr anchor="ctr">
            <a:normAutofit/>
          </a:bodyPr>
          <a:lstStyle>
            <a:lvl1pPr marL="0" indent="0" algn="ctr">
              <a:buNone/>
              <a:defRPr sz="3200" b="0" i="0">
                <a:solidFill>
                  <a:schemeClr val="tx1">
                    <a:lumMod val="75000"/>
                    <a:lumOff val="25000"/>
                  </a:schemeClr>
                </a:solidFill>
                <a:latin typeface="Lato Light" charset="0"/>
                <a:ea typeface="Lato Light" charset="0"/>
                <a:cs typeface="Lato Light" charset="0"/>
              </a:defRPr>
            </a:lvl1pPr>
          </a:lstStyle>
          <a:p>
            <a:r>
              <a:rPr lang="en-US"/>
              <a:t>PICTURE</a:t>
            </a:r>
          </a:p>
        </p:txBody>
      </p:sp>
      <p:sp>
        <p:nvSpPr>
          <p:cNvPr id="10" name="Picture Placeholder 6"/>
          <p:cNvSpPr>
            <a:spLocks noGrp="1"/>
          </p:cNvSpPr>
          <p:nvPr>
            <p:ph type="pic" sz="quarter" idx="16" hasCustomPrompt="1"/>
          </p:nvPr>
        </p:nvSpPr>
        <p:spPr>
          <a:xfrm>
            <a:off x="8909844" y="978907"/>
            <a:ext cx="2291557" cy="4644018"/>
          </a:xfrm>
        </p:spPr>
        <p:txBody>
          <a:bodyPr anchor="ctr">
            <a:normAutofit/>
          </a:bodyPr>
          <a:lstStyle>
            <a:lvl1pPr marL="0" indent="0" algn="ctr">
              <a:buNone/>
              <a:defRPr sz="3200" b="0" i="0">
                <a:solidFill>
                  <a:schemeClr val="tx1">
                    <a:lumMod val="75000"/>
                    <a:lumOff val="25000"/>
                  </a:schemeClr>
                </a:solidFill>
                <a:latin typeface="Lato Light" charset="0"/>
                <a:ea typeface="Lato Light" charset="0"/>
                <a:cs typeface="Lato Light" charset="0"/>
              </a:defRPr>
            </a:lvl1pPr>
          </a:lstStyle>
          <a:p>
            <a:r>
              <a:rPr lang="en-US"/>
              <a:t>PICTURE</a:t>
            </a:r>
          </a:p>
        </p:txBody>
      </p:sp>
    </p:spTree>
    <p:extLst>
      <p:ext uri="{BB962C8B-B14F-4D97-AF65-F5344CB8AC3E}">
        <p14:creationId xmlns:p14="http://schemas.microsoft.com/office/powerpoint/2010/main" val="87072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Freeform 8"/>
          <p:cNvSpPr/>
          <p:nvPr userDrawn="1"/>
        </p:nvSpPr>
        <p:spPr>
          <a:xfrm flipV="1">
            <a:off x="11353800" y="603070"/>
            <a:ext cx="838200" cy="386553"/>
          </a:xfrm>
          <a:custGeom>
            <a:avLst/>
            <a:gdLst>
              <a:gd name="connsiteX0" fmla="*/ 193278 w 838200"/>
              <a:gd name="connsiteY0" fmla="*/ 386553 h 386553"/>
              <a:gd name="connsiteX1" fmla="*/ 838200 w 838200"/>
              <a:gd name="connsiteY1" fmla="*/ 386553 h 386553"/>
              <a:gd name="connsiteX2" fmla="*/ 838200 w 838200"/>
              <a:gd name="connsiteY2" fmla="*/ 0 h 386553"/>
              <a:gd name="connsiteX3" fmla="*/ 193276 w 838200"/>
              <a:gd name="connsiteY3" fmla="*/ 0 h 386553"/>
              <a:gd name="connsiteX4" fmla="*/ 3927 w 838200"/>
              <a:gd name="connsiteY4" fmla="*/ 154325 h 386553"/>
              <a:gd name="connsiteX5" fmla="*/ 0 w 838200"/>
              <a:gd name="connsiteY5" fmla="*/ 193277 h 386553"/>
              <a:gd name="connsiteX6" fmla="*/ 3927 w 838200"/>
              <a:gd name="connsiteY6" fmla="*/ 232228 h 386553"/>
              <a:gd name="connsiteX7" fmla="*/ 193278 w 838200"/>
              <a:gd name="connsiteY7" fmla="*/ 386553 h 386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8200" h="386553">
                <a:moveTo>
                  <a:pt x="193278" y="386553"/>
                </a:moveTo>
                <a:lnTo>
                  <a:pt x="838200" y="386553"/>
                </a:lnTo>
                <a:lnTo>
                  <a:pt x="838200" y="0"/>
                </a:lnTo>
                <a:lnTo>
                  <a:pt x="193276" y="0"/>
                </a:lnTo>
                <a:cubicBezTo>
                  <a:pt x="99875" y="0"/>
                  <a:pt x="21949" y="66252"/>
                  <a:pt x="3927" y="154325"/>
                </a:cubicBezTo>
                <a:lnTo>
                  <a:pt x="0" y="193277"/>
                </a:lnTo>
                <a:lnTo>
                  <a:pt x="3927" y="232228"/>
                </a:lnTo>
                <a:cubicBezTo>
                  <a:pt x="21949" y="320301"/>
                  <a:pt x="99877" y="386553"/>
                  <a:pt x="193278" y="386553"/>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421624"/>
            <a:ext cx="10515600" cy="715529"/>
          </a:xfrm>
          <a:prstGeom prst="rect">
            <a:avLst/>
          </a:prstGeom>
        </p:spPr>
        <p:txBody>
          <a:bodyPr vert="horz" lIns="0" tIns="45720" rIns="0" bIns="45720" rtlCol="0" anchor="ctr">
            <a:noAutofit/>
          </a:bodyPr>
          <a:lstStyle/>
          <a:p>
            <a:r>
              <a:rPr lang="en-US"/>
              <a:t>Click to edit Master title style</a:t>
            </a:r>
          </a:p>
        </p:txBody>
      </p:sp>
      <p:sp>
        <p:nvSpPr>
          <p:cNvPr id="3" name="Text Placeholder 2"/>
          <p:cNvSpPr>
            <a:spLocks noGrp="1"/>
          </p:cNvSpPr>
          <p:nvPr>
            <p:ph type="body" idx="1"/>
          </p:nvPr>
        </p:nvSpPr>
        <p:spPr>
          <a:xfrm>
            <a:off x="838200" y="1295399"/>
            <a:ext cx="10515600" cy="4881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486400" y="63182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DAB701-DE71-6347-96F8-01FFB614C520}" type="datetime1">
              <a:rPr lang="de-DE"/>
              <a:t>02.05.2020</a:t>
            </a:fld>
            <a:endParaRPr lang="en-US"/>
          </a:p>
        </p:txBody>
      </p:sp>
      <p:sp>
        <p:nvSpPr>
          <p:cNvPr id="5" name="Footer Placeholder 4"/>
          <p:cNvSpPr>
            <a:spLocks noGrp="1"/>
          </p:cNvSpPr>
          <p:nvPr>
            <p:ph type="ftr" sz="quarter" idx="3"/>
          </p:nvPr>
        </p:nvSpPr>
        <p:spPr>
          <a:xfrm>
            <a:off x="838200" y="6318250"/>
            <a:ext cx="2587624" cy="365125"/>
          </a:xfrm>
          <a:prstGeom prst="rect">
            <a:avLst/>
          </a:prstGeom>
        </p:spPr>
        <p:txBody>
          <a:bodyPr vert="horz" lIns="0" tIns="45720" rIns="91440" bIns="45720" rtlCol="0" anchor="ctr"/>
          <a:lstStyle>
            <a:lvl1pPr algn="ctr">
              <a:defRPr sz="1200" b="0">
                <a:solidFill>
                  <a:schemeClr val="tx1">
                    <a:lumMod val="50000"/>
                    <a:lumOff val="50000"/>
                  </a:schemeClr>
                </a:solidFill>
                <a:latin typeface="+mj-lt"/>
              </a:defRPr>
            </a:lvl1pPr>
          </a:lstStyle>
          <a:p>
            <a:endParaRPr lang="en-US" spc="20">
              <a:ea typeface="Lato Heavy" charset="0"/>
              <a:cs typeface="Lato Heavy" charset="0"/>
            </a:endParaRPr>
          </a:p>
        </p:txBody>
      </p:sp>
      <p:sp>
        <p:nvSpPr>
          <p:cNvPr id="6" name="Slide Number Placeholder 5"/>
          <p:cNvSpPr>
            <a:spLocks noGrp="1"/>
          </p:cNvSpPr>
          <p:nvPr>
            <p:ph type="sldNum" sz="quarter" idx="4"/>
          </p:nvPr>
        </p:nvSpPr>
        <p:spPr>
          <a:xfrm>
            <a:off x="11353800" y="613782"/>
            <a:ext cx="838200" cy="365125"/>
          </a:xfrm>
          <a:prstGeom prst="rect">
            <a:avLst/>
          </a:prstGeom>
        </p:spPr>
        <p:txBody>
          <a:bodyPr vert="horz" lIns="0" tIns="45720" rIns="0" bIns="45720" rtlCol="0" anchor="ctr"/>
          <a:lstStyle>
            <a:lvl1pPr algn="ctr">
              <a:defRPr sz="1400" b="0" i="0">
                <a:solidFill>
                  <a:schemeClr val="tx1">
                    <a:lumMod val="85000"/>
                    <a:lumOff val="15000"/>
                  </a:schemeClr>
                </a:solidFill>
                <a:latin typeface="Lato Light" charset="0"/>
                <a:ea typeface="Lato Light" charset="0"/>
                <a:cs typeface="Lato Light" charset="0"/>
              </a:defRPr>
            </a:lvl1pPr>
          </a:lstStyle>
          <a:p>
            <a:fld id="{63917A7D-89E5-4220-9F5F-0A1A84322FBF}" type="slidenum">
              <a:rPr lang="en-US" smtClean="0"/>
              <a:pPr/>
              <a:t>‹Nr.›</a:t>
            </a:fld>
            <a:endParaRPr lang="en-US"/>
          </a:p>
        </p:txBody>
      </p:sp>
    </p:spTree>
    <p:extLst>
      <p:ext uri="{BB962C8B-B14F-4D97-AF65-F5344CB8AC3E}">
        <p14:creationId xmlns:p14="http://schemas.microsoft.com/office/powerpoint/2010/main" val="4286553565"/>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49" r:id="rId3"/>
    <p:sldLayoutId id="2147483651" r:id="rId4"/>
    <p:sldLayoutId id="2147483654" r:id="rId5"/>
    <p:sldLayoutId id="2147483662" r:id="rId6"/>
    <p:sldLayoutId id="2147483663" r:id="rId7"/>
    <p:sldLayoutId id="2147483664" r:id="rId8"/>
    <p:sldLayoutId id="2147483665" r:id="rId9"/>
    <p:sldLayoutId id="2147483666" r:id="rId10"/>
    <p:sldLayoutId id="2147483667" r:id="rId11"/>
    <p:sldLayoutId id="2147483655" r:id="rId12"/>
  </p:sldLayoutIdLst>
  <p:hf hdr="0" ftr="0" dt="0"/>
  <p:txStyles>
    <p:titleStyle>
      <a:lvl1pPr algn="l" defTabSz="914400" rtl="0" eaLnBrk="1" latinLnBrk="0" hangingPunct="1">
        <a:lnSpc>
          <a:spcPct val="90000"/>
        </a:lnSpc>
        <a:spcBef>
          <a:spcPct val="0"/>
        </a:spcBef>
        <a:buNone/>
        <a:defRPr sz="3200" b="0" i="0" kern="1200">
          <a:solidFill>
            <a:schemeClr val="tx1">
              <a:lumMod val="85000"/>
              <a:lumOff val="15000"/>
            </a:schemeClr>
          </a:solidFill>
          <a:latin typeface="Lato Light" charset="0"/>
          <a:ea typeface="Lato Light" charset="0"/>
          <a:cs typeface="Lato Light"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50000"/>
              <a:lumOff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50000"/>
              <a:lumOff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50000"/>
              <a:lumOff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360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7"/>
          <p:cNvSpPr/>
          <p:nvPr/>
        </p:nvSpPr>
        <p:spPr>
          <a:xfrm>
            <a:off x="0" y="0"/>
            <a:ext cx="6079426" cy="6858000"/>
          </a:xfrm>
          <a:custGeom>
            <a:avLst/>
            <a:gdLst>
              <a:gd name="connsiteX0" fmla="*/ 1752599 w 6079426"/>
              <a:gd name="connsiteY0" fmla="*/ 3957449 h 6858000"/>
              <a:gd name="connsiteX1" fmla="*/ 2264474 w 6079426"/>
              <a:gd name="connsiteY1" fmla="*/ 4169474 h 6858000"/>
              <a:gd name="connsiteX2" fmla="*/ 4953000 w 6079426"/>
              <a:gd name="connsiteY2" fmla="*/ 6858000 h 6858000"/>
              <a:gd name="connsiteX3" fmla="*/ 3927609 w 6079426"/>
              <a:gd name="connsiteY3" fmla="*/ 6858000 h 6858000"/>
              <a:gd name="connsiteX4" fmla="*/ 2905501 w 6079426"/>
              <a:gd name="connsiteY4" fmla="*/ 6858000 h 6858000"/>
              <a:gd name="connsiteX5" fmla="*/ 1880110 w 6079426"/>
              <a:gd name="connsiteY5" fmla="*/ 6858000 h 6858000"/>
              <a:gd name="connsiteX6" fmla="*/ 1663136 w 6079426"/>
              <a:gd name="connsiteY6" fmla="*/ 6641025 h 6858000"/>
              <a:gd name="connsiteX7" fmla="*/ 1663136 w 6079426"/>
              <a:gd name="connsiteY7" fmla="*/ 5617275 h 6858000"/>
              <a:gd name="connsiteX8" fmla="*/ 1664039 w 6079426"/>
              <a:gd name="connsiteY8" fmla="*/ 5616538 h 6858000"/>
              <a:gd name="connsiteX9" fmla="*/ 1240725 w 6079426"/>
              <a:gd name="connsiteY9" fmla="*/ 5193224 h 6858000"/>
              <a:gd name="connsiteX10" fmla="*/ 1240725 w 6079426"/>
              <a:gd name="connsiteY10" fmla="*/ 4169474 h 6858000"/>
              <a:gd name="connsiteX11" fmla="*/ 1752599 w 6079426"/>
              <a:gd name="connsiteY11" fmla="*/ 3957449 h 6858000"/>
              <a:gd name="connsiteX12" fmla="*/ 2514600 w 6079426"/>
              <a:gd name="connsiteY12" fmla="*/ 0 h 6858000"/>
              <a:gd name="connsiteX13" fmla="*/ 4562099 w 6079426"/>
              <a:gd name="connsiteY13" fmla="*/ 0 h 6858000"/>
              <a:gd name="connsiteX14" fmla="*/ 5633538 w 6079426"/>
              <a:gd name="connsiteY14" fmla="*/ 1071439 h 6858000"/>
              <a:gd name="connsiteX15" fmla="*/ 5633538 w 6079426"/>
              <a:gd name="connsiteY15" fmla="*/ 2095188 h 6858000"/>
              <a:gd name="connsiteX16" fmla="*/ 4609789 w 6079426"/>
              <a:gd name="connsiteY16" fmla="*/ 2095188 h 6858000"/>
              <a:gd name="connsiteX17" fmla="*/ 368894 w 6079426"/>
              <a:gd name="connsiteY17" fmla="*/ 0 h 6858000"/>
              <a:gd name="connsiteX18" fmla="*/ 2416393 w 6079426"/>
              <a:gd name="connsiteY18" fmla="*/ 0 h 6858000"/>
              <a:gd name="connsiteX19" fmla="*/ 5382622 w 6079426"/>
              <a:gd name="connsiteY19" fmla="*/ 2966229 h 6858000"/>
              <a:gd name="connsiteX20" fmla="*/ 5382622 w 6079426"/>
              <a:gd name="connsiteY20" fmla="*/ 3989978 h 6858000"/>
              <a:gd name="connsiteX21" fmla="*/ 4358873 w 6079426"/>
              <a:gd name="connsiteY21" fmla="*/ 3989978 h 6858000"/>
              <a:gd name="connsiteX22" fmla="*/ 0 w 6079426"/>
              <a:gd name="connsiteY22" fmla="*/ 0 h 6858000"/>
              <a:gd name="connsiteX23" fmla="*/ 261749 w 6079426"/>
              <a:gd name="connsiteY23" fmla="*/ 0 h 6858000"/>
              <a:gd name="connsiteX24" fmla="*/ 5867401 w 6079426"/>
              <a:gd name="connsiteY24" fmla="*/ 5605651 h 6858000"/>
              <a:gd name="connsiteX25" fmla="*/ 5867401 w 6079426"/>
              <a:gd name="connsiteY25" fmla="*/ 6629401 h 6858000"/>
              <a:gd name="connsiteX26" fmla="*/ 4843651 w 6079426"/>
              <a:gd name="connsiteY26" fmla="*/ 6629401 h 6858000"/>
              <a:gd name="connsiteX27" fmla="*/ 1732302 w 6079426"/>
              <a:gd name="connsiteY27" fmla="*/ 3518051 h 6858000"/>
              <a:gd name="connsiteX28" fmla="*/ 1659416 w 6079426"/>
              <a:gd name="connsiteY28" fmla="*/ 3577587 h 6858000"/>
              <a:gd name="connsiteX29" fmla="*/ 749227 w 6079426"/>
              <a:gd name="connsiteY29" fmla="*/ 3484826 h 6858000"/>
              <a:gd name="connsiteX30" fmla="*/ 0 w 6079426"/>
              <a:gd name="connsiteY30" fmla="*/ 2735599 h 6858000"/>
              <a:gd name="connsiteX31" fmla="*/ 0 w 6079426"/>
              <a:gd name="connsiteY31" fmla="*/ 688100 h 6858000"/>
              <a:gd name="connsiteX32" fmla="*/ 0 w 6079426"/>
              <a:gd name="connsiteY32" fmla="*/ 6881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079426" h="6858000">
                <a:moveTo>
                  <a:pt x="1752599" y="3957449"/>
                </a:moveTo>
                <a:cubicBezTo>
                  <a:pt x="1937861" y="3957449"/>
                  <a:pt x="2123124" y="4028124"/>
                  <a:pt x="2264474" y="4169474"/>
                </a:cubicBezTo>
                <a:lnTo>
                  <a:pt x="4953000" y="6858000"/>
                </a:lnTo>
                <a:lnTo>
                  <a:pt x="3927609" y="6858000"/>
                </a:lnTo>
                <a:lnTo>
                  <a:pt x="2905501" y="6858000"/>
                </a:lnTo>
                <a:lnTo>
                  <a:pt x="1880110" y="6858000"/>
                </a:lnTo>
                <a:lnTo>
                  <a:pt x="1663136" y="6641025"/>
                </a:lnTo>
                <a:cubicBezTo>
                  <a:pt x="1380434" y="6358324"/>
                  <a:pt x="1380434" y="5899976"/>
                  <a:pt x="1663136" y="5617275"/>
                </a:cubicBezTo>
                <a:lnTo>
                  <a:pt x="1664039" y="5616538"/>
                </a:lnTo>
                <a:lnTo>
                  <a:pt x="1240725" y="5193224"/>
                </a:lnTo>
                <a:cubicBezTo>
                  <a:pt x="958024" y="4910523"/>
                  <a:pt x="958024" y="4452175"/>
                  <a:pt x="1240725" y="4169474"/>
                </a:cubicBezTo>
                <a:cubicBezTo>
                  <a:pt x="1382075" y="4028124"/>
                  <a:pt x="1567337" y="3957449"/>
                  <a:pt x="1752599" y="3957449"/>
                </a:cubicBezTo>
                <a:close/>
                <a:moveTo>
                  <a:pt x="2514600" y="0"/>
                </a:moveTo>
                <a:lnTo>
                  <a:pt x="4562099" y="0"/>
                </a:lnTo>
                <a:lnTo>
                  <a:pt x="5633538" y="1071439"/>
                </a:lnTo>
                <a:cubicBezTo>
                  <a:pt x="5916239" y="1354140"/>
                  <a:pt x="5916239" y="1812488"/>
                  <a:pt x="5633538" y="2095188"/>
                </a:cubicBezTo>
                <a:cubicBezTo>
                  <a:pt x="5350838" y="2377889"/>
                  <a:pt x="4892490" y="2377889"/>
                  <a:pt x="4609789" y="2095188"/>
                </a:cubicBezTo>
                <a:close/>
                <a:moveTo>
                  <a:pt x="368894" y="0"/>
                </a:moveTo>
                <a:lnTo>
                  <a:pt x="2416393" y="0"/>
                </a:lnTo>
                <a:lnTo>
                  <a:pt x="5382622" y="2966229"/>
                </a:lnTo>
                <a:cubicBezTo>
                  <a:pt x="5665323" y="3248930"/>
                  <a:pt x="5665323" y="3707278"/>
                  <a:pt x="5382622" y="3989978"/>
                </a:cubicBezTo>
                <a:cubicBezTo>
                  <a:pt x="5099921" y="4272679"/>
                  <a:pt x="4641573" y="4272679"/>
                  <a:pt x="4358873" y="3989978"/>
                </a:cubicBezTo>
                <a:close/>
                <a:moveTo>
                  <a:pt x="0" y="0"/>
                </a:moveTo>
                <a:lnTo>
                  <a:pt x="261749" y="0"/>
                </a:lnTo>
                <a:lnTo>
                  <a:pt x="5867401" y="5605651"/>
                </a:lnTo>
                <a:cubicBezTo>
                  <a:pt x="6150101" y="5888352"/>
                  <a:pt x="6150101" y="6346700"/>
                  <a:pt x="5867401" y="6629401"/>
                </a:cubicBezTo>
                <a:cubicBezTo>
                  <a:pt x="5584700" y="6912101"/>
                  <a:pt x="5126352" y="6912101"/>
                  <a:pt x="4843651" y="6629401"/>
                </a:cubicBezTo>
                <a:lnTo>
                  <a:pt x="1732302" y="3518051"/>
                </a:lnTo>
                <a:lnTo>
                  <a:pt x="1659416" y="3577587"/>
                </a:lnTo>
                <a:cubicBezTo>
                  <a:pt x="1378433" y="3763110"/>
                  <a:pt x="996590" y="3732189"/>
                  <a:pt x="749227" y="3484826"/>
                </a:cubicBezTo>
                <a:lnTo>
                  <a:pt x="0" y="2735599"/>
                </a:lnTo>
                <a:lnTo>
                  <a:pt x="0" y="688100"/>
                </a:lnTo>
                <a:lnTo>
                  <a:pt x="0" y="68810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6629401" y="3429000"/>
            <a:ext cx="4606914" cy="2063642"/>
          </a:xfrm>
          <a:prstGeom prst="rect">
            <a:avLst/>
          </a:prstGeom>
          <a:noFill/>
        </p:spPr>
        <p:txBody>
          <a:bodyPr wrap="square" lIns="0" rIns="0" rtlCol="0">
            <a:spAutoFit/>
          </a:bodyPr>
          <a:lstStyle/>
          <a:p>
            <a:pPr>
              <a:lnSpc>
                <a:spcPct val="110000"/>
              </a:lnSpc>
            </a:pPr>
            <a:r>
              <a:rPr lang="de-DE" sz="4000" dirty="0"/>
              <a:t>Einführung Objektorientierte Programmierung </a:t>
            </a:r>
            <a:endParaRPr lang="en-US" sz="4000" spc="20" dirty="0">
              <a:solidFill>
                <a:schemeClr val="tx1">
                  <a:lumMod val="85000"/>
                  <a:lumOff val="15000"/>
                </a:schemeClr>
              </a:solidFill>
              <a:latin typeface="Lato Light" charset="0"/>
              <a:ea typeface="Lato Light" charset="0"/>
              <a:cs typeface="Lato Light" charset="0"/>
            </a:endParaRPr>
          </a:p>
        </p:txBody>
      </p:sp>
      <p:sp>
        <p:nvSpPr>
          <p:cNvPr id="40" name="Freeform 39"/>
          <p:cNvSpPr/>
          <p:nvPr/>
        </p:nvSpPr>
        <p:spPr>
          <a:xfrm>
            <a:off x="11236314" y="2"/>
            <a:ext cx="955686" cy="466135"/>
          </a:xfrm>
          <a:custGeom>
            <a:avLst/>
            <a:gdLst>
              <a:gd name="connsiteX0" fmla="*/ 0 w 955686"/>
              <a:gd name="connsiteY0" fmla="*/ 0 h 466135"/>
              <a:gd name="connsiteX1" fmla="*/ 955686 w 955686"/>
              <a:gd name="connsiteY1" fmla="*/ 0 h 466135"/>
              <a:gd name="connsiteX2" fmla="*/ 955686 w 955686"/>
              <a:gd name="connsiteY2" fmla="*/ 294646 h 466135"/>
              <a:gd name="connsiteX3" fmla="*/ 910395 w 955686"/>
              <a:gd name="connsiteY3" fmla="*/ 350093 h 466135"/>
              <a:gd name="connsiteX4" fmla="*/ 350093 w 955686"/>
              <a:gd name="connsiteY4" fmla="*/ 350093 h 466135"/>
              <a:gd name="connsiteX5" fmla="*/ 0 w 955686"/>
              <a:gd name="connsiteY5" fmla="*/ 0 h 466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5686" h="466135">
                <a:moveTo>
                  <a:pt x="0" y="0"/>
                </a:moveTo>
                <a:lnTo>
                  <a:pt x="955686" y="0"/>
                </a:lnTo>
                <a:lnTo>
                  <a:pt x="955686" y="294646"/>
                </a:lnTo>
                <a:lnTo>
                  <a:pt x="910395" y="350093"/>
                </a:lnTo>
                <a:cubicBezTo>
                  <a:pt x="755672" y="504816"/>
                  <a:pt x="504816" y="504816"/>
                  <a:pt x="350093" y="350093"/>
                </a:cubicBez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p:cNvSpPr/>
          <p:nvPr/>
        </p:nvSpPr>
        <p:spPr>
          <a:xfrm>
            <a:off x="10057072" y="0"/>
            <a:ext cx="2134928" cy="2134928"/>
          </a:xfrm>
          <a:custGeom>
            <a:avLst/>
            <a:gdLst>
              <a:gd name="connsiteX0" fmla="*/ 0 w 2134928"/>
              <a:gd name="connsiteY0" fmla="*/ 0 h 2134928"/>
              <a:gd name="connsiteX1" fmla="*/ 1120604 w 2134928"/>
              <a:gd name="connsiteY1" fmla="*/ 0 h 2134928"/>
              <a:gd name="connsiteX2" fmla="*/ 2134928 w 2134928"/>
              <a:gd name="connsiteY2" fmla="*/ 1014324 h 2134928"/>
              <a:gd name="connsiteX3" fmla="*/ 2134928 w 2134928"/>
              <a:gd name="connsiteY3" fmla="*/ 2134928 h 2134928"/>
              <a:gd name="connsiteX4" fmla="*/ 0 w 2134928"/>
              <a:gd name="connsiteY4" fmla="*/ 0 h 21349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4928" h="2134928">
                <a:moveTo>
                  <a:pt x="0" y="0"/>
                </a:moveTo>
                <a:lnTo>
                  <a:pt x="1120604" y="0"/>
                </a:lnTo>
                <a:lnTo>
                  <a:pt x="2134928" y="1014324"/>
                </a:lnTo>
                <a:lnTo>
                  <a:pt x="2134928" y="2134928"/>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p:nvSpPr>
        <p:spPr>
          <a:xfrm>
            <a:off x="9537217" y="0"/>
            <a:ext cx="1723585" cy="1163283"/>
          </a:xfrm>
          <a:custGeom>
            <a:avLst/>
            <a:gdLst>
              <a:gd name="connsiteX0" fmla="*/ 0 w 1723585"/>
              <a:gd name="connsiteY0" fmla="*/ 0 h 1163283"/>
              <a:gd name="connsiteX1" fmla="*/ 1120604 w 1723585"/>
              <a:gd name="connsiteY1" fmla="*/ 0 h 1163283"/>
              <a:gd name="connsiteX2" fmla="*/ 1607543 w 1723585"/>
              <a:gd name="connsiteY2" fmla="*/ 486939 h 1163283"/>
              <a:gd name="connsiteX3" fmla="*/ 1607543 w 1723585"/>
              <a:gd name="connsiteY3" fmla="*/ 1047241 h 1163283"/>
              <a:gd name="connsiteX4" fmla="*/ 1047241 w 1723585"/>
              <a:gd name="connsiteY4" fmla="*/ 1047241 h 1163283"/>
              <a:gd name="connsiteX5" fmla="*/ 0 w 1723585"/>
              <a:gd name="connsiteY5" fmla="*/ 0 h 1163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23585" h="1163283">
                <a:moveTo>
                  <a:pt x="0" y="0"/>
                </a:moveTo>
                <a:lnTo>
                  <a:pt x="1120604" y="0"/>
                </a:lnTo>
                <a:lnTo>
                  <a:pt x="1607543" y="486939"/>
                </a:lnTo>
                <a:cubicBezTo>
                  <a:pt x="1762266" y="641662"/>
                  <a:pt x="1762266" y="892518"/>
                  <a:pt x="1607543" y="1047241"/>
                </a:cubicBezTo>
                <a:cubicBezTo>
                  <a:pt x="1452820" y="1201964"/>
                  <a:pt x="1201964" y="1201964"/>
                  <a:pt x="1047241" y="1047241"/>
                </a:cubicBez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5"/>
          <p:cNvSpPr txBox="1">
            <a:spLocks/>
          </p:cNvSpPr>
          <p:nvPr/>
        </p:nvSpPr>
        <p:spPr>
          <a:xfrm>
            <a:off x="8213107" y="2004281"/>
            <a:ext cx="3615781" cy="453074"/>
          </a:xfrm>
          <a:prstGeom prst="rect">
            <a:avLst/>
          </a:prstGeom>
        </p:spPr>
        <p:txBody>
          <a:bodyPr vert="horz" lIns="0" tIns="45720" rIns="0" bIns="45720" rtlCol="0" anchor="ctr">
            <a:noAutofit/>
          </a:bodyPr>
          <a:lstStyle>
            <a:lvl1pPr algn="l" defTabSz="914400" rtl="0" eaLnBrk="1" latinLnBrk="0" hangingPunct="1">
              <a:lnSpc>
                <a:spcPct val="90000"/>
              </a:lnSpc>
              <a:spcBef>
                <a:spcPct val="0"/>
              </a:spcBef>
              <a:buNone/>
              <a:defRPr sz="3200" b="0" i="0" kern="1200">
                <a:solidFill>
                  <a:schemeClr val="tx1">
                    <a:lumMod val="85000"/>
                    <a:lumOff val="15000"/>
                  </a:schemeClr>
                </a:solidFill>
                <a:latin typeface="Lato Light" charset="0"/>
                <a:ea typeface="Lato Light" charset="0"/>
                <a:cs typeface="Lato Light" charset="0"/>
              </a:defRPr>
            </a:lvl1pPr>
          </a:lstStyle>
          <a:p>
            <a:r>
              <a:rPr lang="de-DE" spc="20" dirty="0"/>
              <a:t>Saif Al-Dilaimi</a:t>
            </a:r>
            <a:endParaRPr lang="en-US" b="1" dirty="0">
              <a:latin typeface="Lato" charset="0"/>
              <a:ea typeface="Lato" charset="0"/>
              <a:cs typeface="Lato" charset="0"/>
            </a:endParaRPr>
          </a:p>
        </p:txBody>
      </p:sp>
      <p:sp>
        <p:nvSpPr>
          <p:cNvPr id="12" name="TextBox 41"/>
          <p:cNvSpPr txBox="1"/>
          <p:nvPr/>
        </p:nvSpPr>
        <p:spPr>
          <a:xfrm>
            <a:off x="8216539" y="2384816"/>
            <a:ext cx="1689461" cy="298223"/>
          </a:xfrm>
          <a:prstGeom prst="rect">
            <a:avLst/>
          </a:prstGeom>
          <a:noFill/>
        </p:spPr>
        <p:txBody>
          <a:bodyPr wrap="square" lIns="0" rIns="0" rtlCol="0">
            <a:spAutoFit/>
          </a:bodyPr>
          <a:lstStyle/>
          <a:p>
            <a:pPr>
              <a:lnSpc>
                <a:spcPct val="125000"/>
              </a:lnSpc>
            </a:pPr>
            <a:r>
              <a:rPr lang="en-US" sz="1200" spc="20" dirty="0">
                <a:solidFill>
                  <a:schemeClr val="tx1">
                    <a:lumMod val="50000"/>
                    <a:lumOff val="50000"/>
                  </a:schemeClr>
                </a:solidFill>
              </a:rPr>
              <a:t>Software </a:t>
            </a:r>
            <a:r>
              <a:rPr lang="en-US" sz="1200" spc="20" dirty="0" err="1">
                <a:solidFill>
                  <a:schemeClr val="tx1">
                    <a:lumMod val="50000"/>
                    <a:lumOff val="50000"/>
                  </a:schemeClr>
                </a:solidFill>
              </a:rPr>
              <a:t>Entwickler</a:t>
            </a:r>
            <a:endParaRPr lang="en-US" sz="1200" spc="20" dirty="0">
              <a:solidFill>
                <a:schemeClr val="tx1">
                  <a:lumMod val="50000"/>
                  <a:lumOff val="50000"/>
                </a:schemeClr>
              </a:solidFill>
            </a:endParaRPr>
          </a:p>
        </p:txBody>
      </p:sp>
      <p:sp>
        <p:nvSpPr>
          <p:cNvPr id="14" name="TextBox 41"/>
          <p:cNvSpPr txBox="1"/>
          <p:nvPr/>
        </p:nvSpPr>
        <p:spPr>
          <a:xfrm>
            <a:off x="8216539" y="2648635"/>
            <a:ext cx="2527661" cy="323165"/>
          </a:xfrm>
          <a:prstGeom prst="rect">
            <a:avLst/>
          </a:prstGeom>
          <a:noFill/>
        </p:spPr>
        <p:txBody>
          <a:bodyPr wrap="square" lIns="0" rIns="0" rtlCol="0">
            <a:spAutoFit/>
          </a:bodyPr>
          <a:lstStyle/>
          <a:p>
            <a:pPr>
              <a:lnSpc>
                <a:spcPct val="125000"/>
              </a:lnSpc>
            </a:pPr>
            <a:r>
              <a:rPr lang="en-US" sz="1200" spc="20" dirty="0">
                <a:solidFill>
                  <a:schemeClr val="tx1">
                    <a:lumMod val="50000"/>
                    <a:lumOff val="50000"/>
                  </a:schemeClr>
                </a:solidFill>
              </a:rPr>
              <a:t>saif.aldilaimi@icloud.com</a:t>
            </a:r>
          </a:p>
        </p:txBody>
      </p:sp>
      <p:pic>
        <p:nvPicPr>
          <p:cNvPr id="13" name="Bildplatzhalter 2"/>
          <p:cNvPicPr>
            <a:picLocks noGrp="1"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84869" y="1828800"/>
            <a:ext cx="1166373" cy="1371600"/>
          </a:xfrm>
          <a:custGeom>
            <a:avLst/>
            <a:gdLst>
              <a:gd name="connsiteX0" fmla="*/ 621409 w 1242817"/>
              <a:gd name="connsiteY0" fmla="*/ 0 h 1371600"/>
              <a:gd name="connsiteX1" fmla="*/ 714980 w 1242817"/>
              <a:gd name="connsiteY1" fmla="*/ 25112 h 1371600"/>
              <a:gd name="connsiteX2" fmla="*/ 1151645 w 1242817"/>
              <a:gd name="connsiteY2" fmla="*/ 273842 h 1371600"/>
              <a:gd name="connsiteX3" fmla="*/ 1242817 w 1242817"/>
              <a:gd name="connsiteY3" fmla="*/ 436473 h 1371600"/>
              <a:gd name="connsiteX4" fmla="*/ 1242817 w 1242817"/>
              <a:gd name="connsiteY4" fmla="*/ 933932 h 1371600"/>
              <a:gd name="connsiteX5" fmla="*/ 1151645 w 1242817"/>
              <a:gd name="connsiteY5" fmla="*/ 1096563 h 1371600"/>
              <a:gd name="connsiteX6" fmla="*/ 714980 w 1242817"/>
              <a:gd name="connsiteY6" fmla="*/ 1350076 h 1371600"/>
              <a:gd name="connsiteX7" fmla="*/ 527838 w 1242817"/>
              <a:gd name="connsiteY7" fmla="*/ 1350076 h 1371600"/>
              <a:gd name="connsiteX8" fmla="*/ 91172 w 1242817"/>
              <a:gd name="connsiteY8" fmla="*/ 1096563 h 1371600"/>
              <a:gd name="connsiteX9" fmla="*/ 0 w 1242817"/>
              <a:gd name="connsiteY9" fmla="*/ 933932 h 1371600"/>
              <a:gd name="connsiteX10" fmla="*/ 0 w 1242817"/>
              <a:gd name="connsiteY10" fmla="*/ 436473 h 1371600"/>
              <a:gd name="connsiteX11" fmla="*/ 91172 w 1242817"/>
              <a:gd name="connsiteY11" fmla="*/ 273842 h 1371600"/>
              <a:gd name="connsiteX12" fmla="*/ 527838 w 1242817"/>
              <a:gd name="connsiteY12" fmla="*/ 25112 h 1371600"/>
              <a:gd name="connsiteX13" fmla="*/ 621409 w 1242817"/>
              <a:gd name="connsiteY13"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42817" h="1371600">
                <a:moveTo>
                  <a:pt x="621409" y="0"/>
                </a:moveTo>
                <a:cubicBezTo>
                  <a:pt x="654998" y="0"/>
                  <a:pt x="688588" y="8370"/>
                  <a:pt x="714980" y="25112"/>
                </a:cubicBezTo>
                <a:cubicBezTo>
                  <a:pt x="1151645" y="273842"/>
                  <a:pt x="1151645" y="273842"/>
                  <a:pt x="1151645" y="273842"/>
                </a:cubicBezTo>
                <a:cubicBezTo>
                  <a:pt x="1199630" y="302542"/>
                  <a:pt x="1242817" y="374290"/>
                  <a:pt x="1242817" y="436473"/>
                </a:cubicBezTo>
                <a:cubicBezTo>
                  <a:pt x="1242817" y="933932"/>
                  <a:pt x="1242817" y="933932"/>
                  <a:pt x="1242817" y="933932"/>
                </a:cubicBezTo>
                <a:cubicBezTo>
                  <a:pt x="1242817" y="996115"/>
                  <a:pt x="1199630" y="1067864"/>
                  <a:pt x="1151645" y="1096563"/>
                </a:cubicBezTo>
                <a:cubicBezTo>
                  <a:pt x="714980" y="1350076"/>
                  <a:pt x="714980" y="1350076"/>
                  <a:pt x="714980" y="1350076"/>
                </a:cubicBezTo>
                <a:cubicBezTo>
                  <a:pt x="662197" y="1378775"/>
                  <a:pt x="580622" y="1378775"/>
                  <a:pt x="527838" y="1350076"/>
                </a:cubicBezTo>
                <a:cubicBezTo>
                  <a:pt x="91172" y="1096563"/>
                  <a:pt x="91172" y="1096563"/>
                  <a:pt x="91172" y="1096563"/>
                </a:cubicBezTo>
                <a:cubicBezTo>
                  <a:pt x="38388" y="1067864"/>
                  <a:pt x="0" y="996115"/>
                  <a:pt x="0" y="933932"/>
                </a:cubicBezTo>
                <a:lnTo>
                  <a:pt x="0" y="436473"/>
                </a:lnTo>
                <a:cubicBezTo>
                  <a:pt x="0" y="374290"/>
                  <a:pt x="38388" y="302542"/>
                  <a:pt x="91172" y="273842"/>
                </a:cubicBezTo>
                <a:cubicBezTo>
                  <a:pt x="527838" y="25112"/>
                  <a:pt x="527838" y="25112"/>
                  <a:pt x="527838" y="25112"/>
                </a:cubicBezTo>
                <a:cubicBezTo>
                  <a:pt x="554229" y="8370"/>
                  <a:pt x="587819" y="0"/>
                  <a:pt x="621409" y="0"/>
                </a:cubicBezTo>
                <a:close/>
              </a:path>
            </a:pathLst>
          </a:custGeom>
          <a:solidFill>
            <a:schemeClr val="accent1">
              <a:lumMod val="20000"/>
              <a:lumOff val="80000"/>
            </a:schemeClr>
          </a:solidFill>
        </p:spPr>
      </p:pic>
      <p:pic>
        <p:nvPicPr>
          <p:cNvPr id="7" name="Bildplatzhalter 6" descr="Ein Bild, das drinnen, Monitor, sitzend, Computer enthält.&#10;&#10;Automatisch generierte Beschreibung">
            <a:extLst>
              <a:ext uri="{FF2B5EF4-FFF2-40B4-BE49-F238E27FC236}">
                <a16:creationId xmlns:a16="http://schemas.microsoft.com/office/drawing/2014/main" id="{896A4106-FC83-42A4-94EC-87978903AD54}"/>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20433" r="20433"/>
          <a:stretch>
            <a:fillRect/>
          </a:stretch>
        </p:blipFill>
        <p:spPr/>
      </p:pic>
    </p:spTree>
    <p:extLst>
      <p:ext uri="{BB962C8B-B14F-4D97-AF65-F5344CB8AC3E}">
        <p14:creationId xmlns:p14="http://schemas.microsoft.com/office/powerpoint/2010/main" val="308334809"/>
      </p:ext>
    </p:extLst>
  </p:cSld>
  <p:clrMapOvr>
    <a:masterClrMapping/>
  </p:clrMapOvr>
  <mc:AlternateContent xmlns:mc="http://schemas.openxmlformats.org/markup-compatibility/2006" xmlns:p14="http://schemas.microsoft.com/office/powerpoint/2010/main">
    <mc:Choice Requires="p14">
      <p:transition spd="slow" p14:dur="900">
        <p14:flythrough dir="out" hasBounce="1"/>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14:presetBounceEnd="50000">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14:bounceEnd="50000">
                                          <p:cBhvr additive="base">
                                            <p:cTn id="7" dur="750" fill="hold"/>
                                            <p:tgtEl>
                                              <p:spTgt spid="2"/>
                                            </p:tgtEl>
                                            <p:attrNameLst>
                                              <p:attrName>ppt_x</p:attrName>
                                            </p:attrNameLst>
                                          </p:cBhvr>
                                          <p:tavLst>
                                            <p:tav tm="0">
                                              <p:val>
                                                <p:strVal val="#ppt_x"/>
                                              </p:val>
                                            </p:tav>
                                            <p:tav tm="100000">
                                              <p:val>
                                                <p:strVal val="#ppt_x"/>
                                              </p:val>
                                            </p:tav>
                                          </p:tavLst>
                                        </p:anim>
                                        <p:anim calcmode="lin" valueType="num" p14:bounceEnd="50000">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4A5E36AD-6973-4C31-848C-F28F0542A7FA}"/>
              </a:ext>
            </a:extLst>
          </p:cNvPr>
          <p:cNvSpPr>
            <a:spLocks noGrp="1"/>
          </p:cNvSpPr>
          <p:nvPr>
            <p:ph type="title"/>
          </p:nvPr>
        </p:nvSpPr>
        <p:spPr>
          <a:xfrm>
            <a:off x="831850" y="1905000"/>
            <a:ext cx="10515600" cy="1209675"/>
          </a:xfrm>
        </p:spPr>
        <p:txBody>
          <a:bodyPr/>
          <a:lstStyle/>
          <a:p>
            <a:r>
              <a:rPr lang="de-DE" dirty="0">
                <a:solidFill>
                  <a:srgbClr val="00B0F0"/>
                </a:solidFill>
              </a:rPr>
              <a:t>Persistenz</a:t>
            </a:r>
          </a:p>
        </p:txBody>
      </p:sp>
      <p:sp>
        <p:nvSpPr>
          <p:cNvPr id="5" name="Textplatzhalter 4">
            <a:extLst>
              <a:ext uri="{FF2B5EF4-FFF2-40B4-BE49-F238E27FC236}">
                <a16:creationId xmlns:a16="http://schemas.microsoft.com/office/drawing/2014/main" id="{CA8E6E23-6A76-4698-8818-21E35380E1C0}"/>
              </a:ext>
            </a:extLst>
          </p:cNvPr>
          <p:cNvSpPr>
            <a:spLocks noGrp="1"/>
          </p:cNvSpPr>
          <p:nvPr>
            <p:ph type="body" idx="1"/>
          </p:nvPr>
        </p:nvSpPr>
        <p:spPr>
          <a:xfrm>
            <a:off x="831850" y="3190463"/>
            <a:ext cx="10515600" cy="3352799"/>
          </a:xfrm>
        </p:spPr>
        <p:txBody>
          <a:bodyPr>
            <a:normAutofit/>
          </a:bodyPr>
          <a:lstStyle/>
          <a:p>
            <a:r>
              <a:rPr lang="de-DE" dirty="0"/>
              <a:t>Objektvariablen existieren, solange die Objekte vorhanden sind und „verfallen“ nicht nach Abarbeitung einer Methode.</a:t>
            </a:r>
          </a:p>
        </p:txBody>
      </p:sp>
      <p:sp>
        <p:nvSpPr>
          <p:cNvPr id="2" name="Foliennummernplatzhalter 1">
            <a:extLst>
              <a:ext uri="{FF2B5EF4-FFF2-40B4-BE49-F238E27FC236}">
                <a16:creationId xmlns:a16="http://schemas.microsoft.com/office/drawing/2014/main" id="{305BE6C4-FEDC-450F-AE78-5A05303C73F4}"/>
              </a:ext>
            </a:extLst>
          </p:cNvPr>
          <p:cNvSpPr>
            <a:spLocks noGrp="1"/>
          </p:cNvSpPr>
          <p:nvPr>
            <p:ph type="sldNum" sz="quarter" idx="12"/>
          </p:nvPr>
        </p:nvSpPr>
        <p:spPr/>
        <p:txBody>
          <a:bodyPr/>
          <a:lstStyle/>
          <a:p>
            <a:fld id="{63917A7D-89E5-4220-9F5F-0A1A84322FBF}" type="slidenum">
              <a:rPr lang="en-US" smtClean="0"/>
              <a:t>10</a:t>
            </a:fld>
            <a:endParaRPr lang="en-US"/>
          </a:p>
        </p:txBody>
      </p:sp>
    </p:spTree>
    <p:extLst>
      <p:ext uri="{BB962C8B-B14F-4D97-AF65-F5344CB8AC3E}">
        <p14:creationId xmlns:p14="http://schemas.microsoft.com/office/powerpoint/2010/main" val="1432564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3917A7D-89E5-4220-9F5F-0A1A84322FBF}" type="slidenum">
              <a:rPr lang="en-US" smtClean="0"/>
              <a:t>11</a:t>
            </a:fld>
            <a:endParaRPr lang="en-US"/>
          </a:p>
        </p:txBody>
      </p:sp>
      <p:sp>
        <p:nvSpPr>
          <p:cNvPr id="15" name="Title 1"/>
          <p:cNvSpPr txBox="1">
            <a:spLocks/>
          </p:cNvSpPr>
          <p:nvPr/>
        </p:nvSpPr>
        <p:spPr>
          <a:xfrm>
            <a:off x="168139" y="415133"/>
            <a:ext cx="6019799" cy="808540"/>
          </a:xfrm>
          <a:prstGeom prst="rect">
            <a:avLst/>
          </a:prstGeom>
        </p:spPr>
        <p:txBody>
          <a:bodyPr vert="horz" lIns="0" tIns="45720" rIns="0" bIns="45720" rtlCol="0" anchor="ctr">
            <a:noAutofit/>
          </a:bodyPr>
          <a:lstStyle>
            <a:lvl1pPr algn="l" defTabSz="914400" rtl="0" eaLnBrk="1" latinLnBrk="0" hangingPunct="1">
              <a:lnSpc>
                <a:spcPct val="90000"/>
              </a:lnSpc>
              <a:spcBef>
                <a:spcPct val="0"/>
              </a:spcBef>
              <a:buNone/>
              <a:defRPr sz="3200" b="0" i="0" kern="1200">
                <a:solidFill>
                  <a:schemeClr val="tx1">
                    <a:lumMod val="85000"/>
                    <a:lumOff val="15000"/>
                  </a:schemeClr>
                </a:solidFill>
                <a:latin typeface="Lato Light" charset="0"/>
                <a:ea typeface="Lato Light" charset="0"/>
                <a:cs typeface="Lato Light" charset="0"/>
              </a:defRPr>
            </a:lvl1pPr>
          </a:lstStyle>
          <a:p>
            <a:r>
              <a:rPr lang="de-DE" b="1" dirty="0">
                <a:solidFill>
                  <a:schemeClr val="accent3"/>
                </a:solidFill>
                <a:latin typeface="Lato" charset="0"/>
                <a:ea typeface="Lato" charset="0"/>
                <a:cs typeface="Lato" charset="0"/>
              </a:rPr>
              <a:t>OOP </a:t>
            </a:r>
            <a:r>
              <a:rPr lang="de-DE" b="1" dirty="0">
                <a:latin typeface="Lato" charset="0"/>
                <a:ea typeface="Lato" charset="0"/>
                <a:cs typeface="Lato" charset="0"/>
              </a:rPr>
              <a:t>Wie ist es in Python?</a:t>
            </a:r>
            <a:endParaRPr lang="en-US" b="1" dirty="0">
              <a:latin typeface="Lato" charset="0"/>
              <a:ea typeface="Lato" charset="0"/>
              <a:cs typeface="Lato" charset="0"/>
            </a:endParaRPr>
          </a:p>
        </p:txBody>
      </p:sp>
      <p:grpSp>
        <p:nvGrpSpPr>
          <p:cNvPr id="37" name="Group 30"/>
          <p:cNvGrpSpPr/>
          <p:nvPr/>
        </p:nvGrpSpPr>
        <p:grpSpPr>
          <a:xfrm>
            <a:off x="4648201" y="1806690"/>
            <a:ext cx="6705599" cy="838201"/>
            <a:chOff x="1219200" y="3886199"/>
            <a:chExt cx="3429000" cy="838201"/>
          </a:xfrm>
        </p:grpSpPr>
        <p:sp>
          <p:nvSpPr>
            <p:cNvPr id="38" name="Rounded Rectangle 9"/>
            <p:cNvSpPr/>
            <p:nvPr/>
          </p:nvSpPr>
          <p:spPr>
            <a:xfrm rot="5400000">
              <a:off x="2592532" y="2668731"/>
              <a:ext cx="838200" cy="3273136"/>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Chevron 10"/>
            <p:cNvSpPr/>
            <p:nvPr/>
          </p:nvSpPr>
          <p:spPr>
            <a:xfrm>
              <a:off x="1219200" y="3886200"/>
              <a:ext cx="311727" cy="838200"/>
            </a:xfrm>
            <a:prstGeom prst="chevron">
              <a:avLst>
                <a:gd name="adj" fmla="val 3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accent4"/>
                </a:solidFill>
              </a:endParaRPr>
            </a:p>
          </p:txBody>
        </p:sp>
        <p:sp>
          <p:nvSpPr>
            <p:cNvPr id="40" name="TextBox 18"/>
            <p:cNvSpPr txBox="1"/>
            <p:nvPr/>
          </p:nvSpPr>
          <p:spPr>
            <a:xfrm>
              <a:off x="1629411" y="3895186"/>
              <a:ext cx="2961410" cy="820225"/>
            </a:xfrm>
            <a:prstGeom prst="rect">
              <a:avLst/>
            </a:prstGeom>
            <a:noFill/>
          </p:spPr>
          <p:txBody>
            <a:bodyPr wrap="square" lIns="0" rIns="0" rtlCol="0">
              <a:spAutoFit/>
            </a:bodyPr>
            <a:lstStyle/>
            <a:p>
              <a:pPr>
                <a:lnSpc>
                  <a:spcPct val="125000"/>
                </a:lnSpc>
              </a:pPr>
              <a:r>
                <a:rPr lang="en-US" sz="2000" b="1" spc="20" dirty="0">
                  <a:solidFill>
                    <a:schemeClr val="bg1"/>
                  </a:solidFill>
                </a:rPr>
                <a:t>Objektorientierte </a:t>
              </a:r>
              <a:r>
                <a:rPr lang="en-US" sz="2000" b="1" spc="20" dirty="0" err="1">
                  <a:solidFill>
                    <a:schemeClr val="bg1"/>
                  </a:solidFill>
                </a:rPr>
                <a:t>Programmierung</a:t>
              </a:r>
              <a:r>
                <a:rPr lang="en-US" sz="2000" b="1" spc="20" dirty="0">
                  <a:solidFill>
                    <a:schemeClr val="bg1"/>
                  </a:solidFill>
                </a:rPr>
                <a:t> </a:t>
              </a:r>
              <a:r>
                <a:rPr lang="en-US" sz="2000" b="1" spc="20" dirty="0" err="1">
                  <a:solidFill>
                    <a:schemeClr val="bg1"/>
                  </a:solidFill>
                </a:rPr>
                <a:t>ist</a:t>
              </a:r>
              <a:r>
                <a:rPr lang="en-US" sz="2000" b="1" spc="20" dirty="0">
                  <a:solidFill>
                    <a:schemeClr val="bg1"/>
                  </a:solidFill>
                </a:rPr>
                <a:t> in Python </a:t>
              </a:r>
              <a:r>
                <a:rPr lang="en-US" sz="2000" b="1" spc="20" dirty="0" err="1">
                  <a:solidFill>
                    <a:schemeClr val="bg1"/>
                  </a:solidFill>
                </a:rPr>
                <a:t>allzeit</a:t>
              </a:r>
              <a:r>
                <a:rPr lang="en-US" sz="2000" b="1" spc="20" dirty="0">
                  <a:solidFill>
                    <a:schemeClr val="bg1"/>
                  </a:solidFill>
                </a:rPr>
                <a:t> </a:t>
              </a:r>
              <a:r>
                <a:rPr lang="en-US" sz="2000" b="1" spc="20" dirty="0" err="1">
                  <a:solidFill>
                    <a:schemeClr val="bg1"/>
                  </a:solidFill>
                </a:rPr>
                <a:t>gegenwärtig</a:t>
              </a:r>
              <a:r>
                <a:rPr lang="en-US" sz="2000" b="1" spc="20" dirty="0">
                  <a:solidFill>
                    <a:schemeClr val="bg1"/>
                  </a:solidFill>
                </a:rPr>
                <a:t> </a:t>
              </a:r>
            </a:p>
          </p:txBody>
        </p:sp>
      </p:grpSp>
      <p:grpSp>
        <p:nvGrpSpPr>
          <p:cNvPr id="41" name="Group 30"/>
          <p:cNvGrpSpPr/>
          <p:nvPr/>
        </p:nvGrpSpPr>
        <p:grpSpPr>
          <a:xfrm>
            <a:off x="4648200" y="5181600"/>
            <a:ext cx="6705599" cy="838201"/>
            <a:chOff x="1219200" y="3886199"/>
            <a:chExt cx="3429000" cy="838201"/>
          </a:xfrm>
        </p:grpSpPr>
        <p:sp>
          <p:nvSpPr>
            <p:cNvPr id="42" name="Rounded Rectangle 9"/>
            <p:cNvSpPr/>
            <p:nvPr/>
          </p:nvSpPr>
          <p:spPr>
            <a:xfrm rot="5400000">
              <a:off x="2592532" y="2668731"/>
              <a:ext cx="838200" cy="3273136"/>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Chevron 10"/>
            <p:cNvSpPr/>
            <p:nvPr/>
          </p:nvSpPr>
          <p:spPr>
            <a:xfrm>
              <a:off x="1219200" y="3886200"/>
              <a:ext cx="311727" cy="838200"/>
            </a:xfrm>
            <a:prstGeom prst="chevron">
              <a:avLst>
                <a:gd name="adj" fmla="val 3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accent4"/>
                </a:solidFill>
              </a:endParaRPr>
            </a:p>
          </p:txBody>
        </p:sp>
        <p:sp>
          <p:nvSpPr>
            <p:cNvPr id="44" name="TextBox 18"/>
            <p:cNvSpPr txBox="1"/>
            <p:nvPr/>
          </p:nvSpPr>
          <p:spPr>
            <a:xfrm>
              <a:off x="1608858" y="3895186"/>
              <a:ext cx="2961410" cy="820225"/>
            </a:xfrm>
            <a:prstGeom prst="rect">
              <a:avLst/>
            </a:prstGeom>
            <a:noFill/>
          </p:spPr>
          <p:txBody>
            <a:bodyPr wrap="square" lIns="0" rIns="0" rtlCol="0">
              <a:spAutoFit/>
            </a:bodyPr>
            <a:lstStyle/>
            <a:p>
              <a:pPr>
                <a:lnSpc>
                  <a:spcPct val="125000"/>
                </a:lnSpc>
              </a:pPr>
              <a:r>
                <a:rPr lang="de-DE" sz="2000" b="1" spc="20" dirty="0">
                  <a:solidFill>
                    <a:schemeClr val="bg1"/>
                  </a:solidFill>
                </a:rPr>
                <a:t>Lass uns in Python schauen wie das ganze aussieht!</a:t>
              </a:r>
            </a:p>
          </p:txBody>
        </p:sp>
      </p:grpSp>
      <p:grpSp>
        <p:nvGrpSpPr>
          <p:cNvPr id="57" name="Group 30">
            <a:extLst>
              <a:ext uri="{FF2B5EF4-FFF2-40B4-BE49-F238E27FC236}">
                <a16:creationId xmlns:a16="http://schemas.microsoft.com/office/drawing/2014/main" id="{8EC82CF7-8674-4697-8D4E-3364C2804072}"/>
              </a:ext>
            </a:extLst>
          </p:cNvPr>
          <p:cNvGrpSpPr/>
          <p:nvPr/>
        </p:nvGrpSpPr>
        <p:grpSpPr>
          <a:xfrm>
            <a:off x="4648201" y="2905919"/>
            <a:ext cx="6705599" cy="838201"/>
            <a:chOff x="1219200" y="3886199"/>
            <a:chExt cx="3429000" cy="838201"/>
          </a:xfrm>
        </p:grpSpPr>
        <p:sp>
          <p:nvSpPr>
            <p:cNvPr id="58" name="Rounded Rectangle 9">
              <a:extLst>
                <a:ext uri="{FF2B5EF4-FFF2-40B4-BE49-F238E27FC236}">
                  <a16:creationId xmlns:a16="http://schemas.microsoft.com/office/drawing/2014/main" id="{9EEF94F2-D74D-4570-A075-943E780498E4}"/>
                </a:ext>
              </a:extLst>
            </p:cNvPr>
            <p:cNvSpPr/>
            <p:nvPr/>
          </p:nvSpPr>
          <p:spPr>
            <a:xfrm rot="5400000">
              <a:off x="2592532" y="2668731"/>
              <a:ext cx="838200" cy="3273136"/>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Chevron 10">
              <a:extLst>
                <a:ext uri="{FF2B5EF4-FFF2-40B4-BE49-F238E27FC236}">
                  <a16:creationId xmlns:a16="http://schemas.microsoft.com/office/drawing/2014/main" id="{6B6693F8-5029-4347-9197-E545811E1F54}"/>
                </a:ext>
              </a:extLst>
            </p:cNvPr>
            <p:cNvSpPr/>
            <p:nvPr/>
          </p:nvSpPr>
          <p:spPr>
            <a:xfrm>
              <a:off x="1219200" y="3886200"/>
              <a:ext cx="311727" cy="838200"/>
            </a:xfrm>
            <a:prstGeom prst="chevron">
              <a:avLst>
                <a:gd name="adj" fmla="val 3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accent4"/>
                </a:solidFill>
              </a:endParaRPr>
            </a:p>
          </p:txBody>
        </p:sp>
        <p:sp>
          <p:nvSpPr>
            <p:cNvPr id="60" name="TextBox 18">
              <a:extLst>
                <a:ext uri="{FF2B5EF4-FFF2-40B4-BE49-F238E27FC236}">
                  <a16:creationId xmlns:a16="http://schemas.microsoft.com/office/drawing/2014/main" id="{AB6BE14D-E99E-4F55-9192-569B1453CAD7}"/>
                </a:ext>
              </a:extLst>
            </p:cNvPr>
            <p:cNvSpPr txBox="1"/>
            <p:nvPr/>
          </p:nvSpPr>
          <p:spPr>
            <a:xfrm>
              <a:off x="1629411" y="3895186"/>
              <a:ext cx="2961410" cy="820225"/>
            </a:xfrm>
            <a:prstGeom prst="rect">
              <a:avLst/>
            </a:prstGeom>
            <a:noFill/>
          </p:spPr>
          <p:txBody>
            <a:bodyPr wrap="square" lIns="0" rIns="0" rtlCol="0">
              <a:spAutoFit/>
            </a:bodyPr>
            <a:lstStyle/>
            <a:p>
              <a:pPr>
                <a:lnSpc>
                  <a:spcPct val="125000"/>
                </a:lnSpc>
              </a:pPr>
              <a:r>
                <a:rPr lang="en-US" sz="2000" b="1" spc="20" dirty="0">
                  <a:solidFill>
                    <a:schemeClr val="bg1"/>
                  </a:solidFill>
                </a:rPr>
                <a:t>Die </a:t>
              </a:r>
              <a:r>
                <a:rPr lang="en-US" sz="2000" b="1" spc="20" dirty="0" err="1">
                  <a:solidFill>
                    <a:schemeClr val="bg1"/>
                  </a:solidFill>
                </a:rPr>
                <a:t>Datentypen</a:t>
              </a:r>
              <a:r>
                <a:rPr lang="en-US" sz="2000" b="1" spc="20" dirty="0">
                  <a:solidFill>
                    <a:schemeClr val="bg1"/>
                  </a:solidFill>
                </a:rPr>
                <a:t> Int, String, Float </a:t>
              </a:r>
              <a:r>
                <a:rPr lang="en-US" sz="2000" b="1" spc="20" dirty="0" err="1">
                  <a:solidFill>
                    <a:schemeClr val="bg1"/>
                  </a:solidFill>
                </a:rPr>
                <a:t>sind</a:t>
              </a:r>
              <a:r>
                <a:rPr lang="en-US" sz="2000" b="1" spc="20" dirty="0">
                  <a:solidFill>
                    <a:schemeClr val="bg1"/>
                  </a:solidFill>
                </a:rPr>
                <a:t> </a:t>
              </a:r>
              <a:r>
                <a:rPr lang="en-US" sz="2000" b="1" spc="20" dirty="0" err="1">
                  <a:solidFill>
                    <a:schemeClr val="bg1"/>
                  </a:solidFill>
                </a:rPr>
                <a:t>alle</a:t>
              </a:r>
              <a:r>
                <a:rPr lang="en-US" sz="2000" b="1" spc="20" dirty="0">
                  <a:solidFill>
                    <a:schemeClr val="bg1"/>
                  </a:solidFill>
                </a:rPr>
                <a:t> Klassen und </a:t>
              </a:r>
              <a:r>
                <a:rPr lang="en-US" sz="2000" b="1" spc="20" dirty="0" err="1">
                  <a:solidFill>
                    <a:schemeClr val="bg1"/>
                  </a:solidFill>
                </a:rPr>
                <a:t>folgen</a:t>
              </a:r>
              <a:r>
                <a:rPr lang="en-US" sz="2000" b="1" spc="20" dirty="0">
                  <a:solidFill>
                    <a:schemeClr val="bg1"/>
                  </a:solidFill>
                </a:rPr>
                <a:t> dem </a:t>
              </a:r>
              <a:r>
                <a:rPr lang="en-US" sz="2000" b="1" spc="20" dirty="0" err="1">
                  <a:solidFill>
                    <a:schemeClr val="bg1"/>
                  </a:solidFill>
                </a:rPr>
                <a:t>Paradigma</a:t>
              </a:r>
              <a:endParaRPr lang="en-US" sz="2000" b="1" spc="20" dirty="0">
                <a:solidFill>
                  <a:schemeClr val="bg1"/>
                </a:solidFill>
              </a:endParaRPr>
            </a:p>
          </p:txBody>
        </p:sp>
      </p:grpSp>
      <p:grpSp>
        <p:nvGrpSpPr>
          <p:cNvPr id="61" name="Group 30">
            <a:extLst>
              <a:ext uri="{FF2B5EF4-FFF2-40B4-BE49-F238E27FC236}">
                <a16:creationId xmlns:a16="http://schemas.microsoft.com/office/drawing/2014/main" id="{6A61C52D-05F3-4FC1-996F-72FFCBD57BC9}"/>
              </a:ext>
            </a:extLst>
          </p:cNvPr>
          <p:cNvGrpSpPr/>
          <p:nvPr/>
        </p:nvGrpSpPr>
        <p:grpSpPr>
          <a:xfrm>
            <a:off x="4648201" y="4005147"/>
            <a:ext cx="6705599" cy="838201"/>
            <a:chOff x="1219200" y="3886199"/>
            <a:chExt cx="3429000" cy="838201"/>
          </a:xfrm>
        </p:grpSpPr>
        <p:sp>
          <p:nvSpPr>
            <p:cNvPr id="62" name="Rounded Rectangle 9">
              <a:extLst>
                <a:ext uri="{FF2B5EF4-FFF2-40B4-BE49-F238E27FC236}">
                  <a16:creationId xmlns:a16="http://schemas.microsoft.com/office/drawing/2014/main" id="{ECFE37A0-513E-4F43-9D53-AAE8020C0737}"/>
                </a:ext>
              </a:extLst>
            </p:cNvPr>
            <p:cNvSpPr/>
            <p:nvPr/>
          </p:nvSpPr>
          <p:spPr>
            <a:xfrm rot="5400000">
              <a:off x="2592532" y="2668731"/>
              <a:ext cx="838200" cy="3273136"/>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Chevron 10">
              <a:extLst>
                <a:ext uri="{FF2B5EF4-FFF2-40B4-BE49-F238E27FC236}">
                  <a16:creationId xmlns:a16="http://schemas.microsoft.com/office/drawing/2014/main" id="{D8107607-754A-4FE1-893E-549B1CB06841}"/>
                </a:ext>
              </a:extLst>
            </p:cNvPr>
            <p:cNvSpPr/>
            <p:nvPr/>
          </p:nvSpPr>
          <p:spPr>
            <a:xfrm>
              <a:off x="1219200" y="3886200"/>
              <a:ext cx="311727" cy="838200"/>
            </a:xfrm>
            <a:prstGeom prst="chevron">
              <a:avLst>
                <a:gd name="adj" fmla="val 3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accent4"/>
                </a:solidFill>
              </a:endParaRPr>
            </a:p>
          </p:txBody>
        </p:sp>
        <p:sp>
          <p:nvSpPr>
            <p:cNvPr id="64" name="TextBox 18">
              <a:extLst>
                <a:ext uri="{FF2B5EF4-FFF2-40B4-BE49-F238E27FC236}">
                  <a16:creationId xmlns:a16="http://schemas.microsoft.com/office/drawing/2014/main" id="{2B3BF04F-98D8-460F-8868-E3BDEECA2D58}"/>
                </a:ext>
              </a:extLst>
            </p:cNvPr>
            <p:cNvSpPr txBox="1"/>
            <p:nvPr/>
          </p:nvSpPr>
          <p:spPr>
            <a:xfrm>
              <a:off x="1629411" y="3895186"/>
              <a:ext cx="2961410" cy="820225"/>
            </a:xfrm>
            <a:prstGeom prst="rect">
              <a:avLst/>
            </a:prstGeom>
            <a:noFill/>
          </p:spPr>
          <p:txBody>
            <a:bodyPr wrap="square" lIns="0" rIns="0" rtlCol="0">
              <a:spAutoFit/>
            </a:bodyPr>
            <a:lstStyle/>
            <a:p>
              <a:pPr>
                <a:lnSpc>
                  <a:spcPct val="125000"/>
                </a:lnSpc>
              </a:pPr>
              <a:r>
                <a:rPr lang="en-US" sz="2000" b="1" spc="20" dirty="0">
                  <a:solidFill>
                    <a:schemeClr val="bg1"/>
                  </a:solidFill>
                </a:rPr>
                <a:t>Python </a:t>
              </a:r>
              <a:r>
                <a:rPr lang="en-US" sz="2000" b="1" spc="20" dirty="0" err="1">
                  <a:solidFill>
                    <a:schemeClr val="bg1"/>
                  </a:solidFill>
                </a:rPr>
                <a:t>erlaubt</a:t>
              </a:r>
              <a:r>
                <a:rPr lang="en-US" sz="2000" b="1" spc="20" dirty="0">
                  <a:solidFill>
                    <a:schemeClr val="bg1"/>
                  </a:solidFill>
                </a:rPr>
                <a:t> </a:t>
              </a:r>
              <a:r>
                <a:rPr lang="en-US" sz="2000" b="1" spc="20" dirty="0" err="1">
                  <a:solidFill>
                    <a:schemeClr val="bg1"/>
                  </a:solidFill>
                </a:rPr>
                <a:t>uns</a:t>
              </a:r>
              <a:r>
                <a:rPr lang="en-US" sz="2000" b="1" spc="20" dirty="0">
                  <a:solidFill>
                    <a:schemeClr val="bg1"/>
                  </a:solidFill>
                </a:rPr>
                <a:t> </a:t>
              </a:r>
              <a:r>
                <a:rPr lang="en-US" sz="2000" b="1" spc="20" dirty="0" err="1">
                  <a:solidFill>
                    <a:schemeClr val="bg1"/>
                  </a:solidFill>
                </a:rPr>
                <a:t>eigene</a:t>
              </a:r>
              <a:r>
                <a:rPr lang="en-US" sz="2000" b="1" spc="20" dirty="0">
                  <a:solidFill>
                    <a:schemeClr val="bg1"/>
                  </a:solidFill>
                </a:rPr>
                <a:t> Klassen </a:t>
              </a:r>
              <a:r>
                <a:rPr lang="en-US" sz="2000" b="1" spc="20" dirty="0" err="1">
                  <a:solidFill>
                    <a:schemeClr val="bg1"/>
                  </a:solidFill>
                </a:rPr>
                <a:t>zu</a:t>
              </a:r>
              <a:r>
                <a:rPr lang="en-US" sz="2000" b="1" spc="20" dirty="0">
                  <a:solidFill>
                    <a:schemeClr val="bg1"/>
                  </a:solidFill>
                </a:rPr>
                <a:t> </a:t>
              </a:r>
              <a:r>
                <a:rPr lang="en-US" sz="2000" b="1" spc="20" dirty="0" err="1">
                  <a:solidFill>
                    <a:schemeClr val="bg1"/>
                  </a:solidFill>
                </a:rPr>
                <a:t>erstellen</a:t>
              </a:r>
              <a:r>
                <a:rPr lang="en-US" sz="2000" b="1" spc="20" dirty="0">
                  <a:solidFill>
                    <a:schemeClr val="bg1"/>
                  </a:solidFill>
                </a:rPr>
                <a:t>, um </a:t>
              </a:r>
              <a:r>
                <a:rPr lang="en-US" sz="2000" b="1" spc="20" dirty="0" err="1">
                  <a:solidFill>
                    <a:schemeClr val="bg1"/>
                  </a:solidFill>
                </a:rPr>
                <a:t>komplexe</a:t>
              </a:r>
              <a:r>
                <a:rPr lang="en-US" sz="2000" b="1" spc="20" dirty="0">
                  <a:solidFill>
                    <a:schemeClr val="bg1"/>
                  </a:solidFill>
                </a:rPr>
                <a:t> </a:t>
              </a:r>
              <a:r>
                <a:rPr lang="en-US" sz="2000" b="1" spc="20" dirty="0" err="1">
                  <a:solidFill>
                    <a:schemeClr val="bg1"/>
                  </a:solidFill>
                </a:rPr>
                <a:t>Programme</a:t>
              </a:r>
              <a:r>
                <a:rPr lang="en-US" sz="2000" b="1" spc="20" dirty="0">
                  <a:solidFill>
                    <a:schemeClr val="bg1"/>
                  </a:solidFill>
                </a:rPr>
                <a:t> </a:t>
              </a:r>
              <a:r>
                <a:rPr lang="en-US" sz="2000" b="1" spc="20" dirty="0" err="1">
                  <a:solidFill>
                    <a:schemeClr val="bg1"/>
                  </a:solidFill>
                </a:rPr>
                <a:t>zu</a:t>
              </a:r>
              <a:r>
                <a:rPr lang="en-US" sz="2000" b="1" spc="20" dirty="0">
                  <a:solidFill>
                    <a:schemeClr val="bg1"/>
                  </a:solidFill>
                </a:rPr>
                <a:t> </a:t>
              </a:r>
              <a:r>
                <a:rPr lang="en-US" sz="2000" b="1" spc="20" dirty="0" err="1">
                  <a:solidFill>
                    <a:schemeClr val="bg1"/>
                  </a:solidFill>
                </a:rPr>
                <a:t>implementieren</a:t>
              </a:r>
              <a:endParaRPr lang="en-US" sz="2000" b="1" spc="20" dirty="0">
                <a:solidFill>
                  <a:schemeClr val="bg1"/>
                </a:solidFill>
              </a:endParaRPr>
            </a:p>
          </p:txBody>
        </p:sp>
      </p:grpSp>
      <p:pic>
        <p:nvPicPr>
          <p:cNvPr id="5122" name="Picture 2" descr="Man Sitting on Chair">
            <a:extLst>
              <a:ext uri="{FF2B5EF4-FFF2-40B4-BE49-F238E27FC236}">
                <a16:creationId xmlns:a16="http://schemas.microsoft.com/office/drawing/2014/main" id="{C361596C-3013-44B8-830C-D57B798F04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563076"/>
            <a:ext cx="3228899" cy="4843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16501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p:cTn id="7" dur="500" fill="hold"/>
                                        <p:tgtEl>
                                          <p:spTgt spid="37"/>
                                        </p:tgtEl>
                                        <p:attrNameLst>
                                          <p:attrName>ppt_w</p:attrName>
                                        </p:attrNameLst>
                                      </p:cBhvr>
                                      <p:tavLst>
                                        <p:tav tm="0">
                                          <p:val>
                                            <p:fltVal val="0"/>
                                          </p:val>
                                        </p:tav>
                                        <p:tav tm="100000">
                                          <p:val>
                                            <p:strVal val="#ppt_w"/>
                                          </p:val>
                                        </p:tav>
                                      </p:tavLst>
                                    </p:anim>
                                    <p:anim calcmode="lin" valueType="num">
                                      <p:cBhvr>
                                        <p:cTn id="8" dur="500" fill="hold"/>
                                        <p:tgtEl>
                                          <p:spTgt spid="37"/>
                                        </p:tgtEl>
                                        <p:attrNameLst>
                                          <p:attrName>ppt_h</p:attrName>
                                        </p:attrNameLst>
                                      </p:cBhvr>
                                      <p:tavLst>
                                        <p:tav tm="0">
                                          <p:val>
                                            <p:fltVal val="0"/>
                                          </p:val>
                                        </p:tav>
                                        <p:tav tm="100000">
                                          <p:val>
                                            <p:strVal val="#ppt_h"/>
                                          </p:val>
                                        </p:tav>
                                      </p:tavLst>
                                    </p:anim>
                                    <p:animEffect transition="in" filter="fade">
                                      <p:cBhvr>
                                        <p:cTn id="9" dur="500"/>
                                        <p:tgtEl>
                                          <p:spTgt spid="37"/>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57"/>
                                        </p:tgtEl>
                                        <p:attrNameLst>
                                          <p:attrName>style.visibility</p:attrName>
                                        </p:attrNameLst>
                                      </p:cBhvr>
                                      <p:to>
                                        <p:strVal val="visible"/>
                                      </p:to>
                                    </p:set>
                                    <p:anim calcmode="lin" valueType="num">
                                      <p:cBhvr>
                                        <p:cTn id="14" dur="500" fill="hold"/>
                                        <p:tgtEl>
                                          <p:spTgt spid="57"/>
                                        </p:tgtEl>
                                        <p:attrNameLst>
                                          <p:attrName>ppt_w</p:attrName>
                                        </p:attrNameLst>
                                      </p:cBhvr>
                                      <p:tavLst>
                                        <p:tav tm="0">
                                          <p:val>
                                            <p:fltVal val="0"/>
                                          </p:val>
                                        </p:tav>
                                        <p:tav tm="100000">
                                          <p:val>
                                            <p:strVal val="#ppt_w"/>
                                          </p:val>
                                        </p:tav>
                                      </p:tavLst>
                                    </p:anim>
                                    <p:anim calcmode="lin" valueType="num">
                                      <p:cBhvr>
                                        <p:cTn id="15" dur="500" fill="hold"/>
                                        <p:tgtEl>
                                          <p:spTgt spid="57"/>
                                        </p:tgtEl>
                                        <p:attrNameLst>
                                          <p:attrName>ppt_h</p:attrName>
                                        </p:attrNameLst>
                                      </p:cBhvr>
                                      <p:tavLst>
                                        <p:tav tm="0">
                                          <p:val>
                                            <p:fltVal val="0"/>
                                          </p:val>
                                        </p:tav>
                                        <p:tav tm="100000">
                                          <p:val>
                                            <p:strVal val="#ppt_h"/>
                                          </p:val>
                                        </p:tav>
                                      </p:tavLst>
                                    </p:anim>
                                    <p:animEffect transition="in" filter="fade">
                                      <p:cBhvr>
                                        <p:cTn id="16" dur="500"/>
                                        <p:tgtEl>
                                          <p:spTgt spid="57"/>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61"/>
                                        </p:tgtEl>
                                        <p:attrNameLst>
                                          <p:attrName>style.visibility</p:attrName>
                                        </p:attrNameLst>
                                      </p:cBhvr>
                                      <p:to>
                                        <p:strVal val="visible"/>
                                      </p:to>
                                    </p:set>
                                    <p:anim calcmode="lin" valueType="num">
                                      <p:cBhvr>
                                        <p:cTn id="21" dur="500" fill="hold"/>
                                        <p:tgtEl>
                                          <p:spTgt spid="61"/>
                                        </p:tgtEl>
                                        <p:attrNameLst>
                                          <p:attrName>ppt_w</p:attrName>
                                        </p:attrNameLst>
                                      </p:cBhvr>
                                      <p:tavLst>
                                        <p:tav tm="0">
                                          <p:val>
                                            <p:fltVal val="0"/>
                                          </p:val>
                                        </p:tav>
                                        <p:tav tm="100000">
                                          <p:val>
                                            <p:strVal val="#ppt_w"/>
                                          </p:val>
                                        </p:tav>
                                      </p:tavLst>
                                    </p:anim>
                                    <p:anim calcmode="lin" valueType="num">
                                      <p:cBhvr>
                                        <p:cTn id="22" dur="500" fill="hold"/>
                                        <p:tgtEl>
                                          <p:spTgt spid="61"/>
                                        </p:tgtEl>
                                        <p:attrNameLst>
                                          <p:attrName>ppt_h</p:attrName>
                                        </p:attrNameLst>
                                      </p:cBhvr>
                                      <p:tavLst>
                                        <p:tav tm="0">
                                          <p:val>
                                            <p:fltVal val="0"/>
                                          </p:val>
                                        </p:tav>
                                        <p:tav tm="100000">
                                          <p:val>
                                            <p:strVal val="#ppt_h"/>
                                          </p:val>
                                        </p:tav>
                                      </p:tavLst>
                                    </p:anim>
                                    <p:animEffect transition="in" filter="fade">
                                      <p:cBhvr>
                                        <p:cTn id="23" dur="500"/>
                                        <p:tgtEl>
                                          <p:spTgt spid="61"/>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41"/>
                                        </p:tgtEl>
                                        <p:attrNameLst>
                                          <p:attrName>style.visibility</p:attrName>
                                        </p:attrNameLst>
                                      </p:cBhvr>
                                      <p:to>
                                        <p:strVal val="visible"/>
                                      </p:to>
                                    </p:set>
                                    <p:anim calcmode="lin" valueType="num">
                                      <p:cBhvr>
                                        <p:cTn id="28" dur="500" fill="hold"/>
                                        <p:tgtEl>
                                          <p:spTgt spid="41"/>
                                        </p:tgtEl>
                                        <p:attrNameLst>
                                          <p:attrName>ppt_w</p:attrName>
                                        </p:attrNameLst>
                                      </p:cBhvr>
                                      <p:tavLst>
                                        <p:tav tm="0">
                                          <p:val>
                                            <p:fltVal val="0"/>
                                          </p:val>
                                        </p:tav>
                                        <p:tav tm="100000">
                                          <p:val>
                                            <p:strVal val="#ppt_w"/>
                                          </p:val>
                                        </p:tav>
                                      </p:tavLst>
                                    </p:anim>
                                    <p:anim calcmode="lin" valueType="num">
                                      <p:cBhvr>
                                        <p:cTn id="29" dur="500" fill="hold"/>
                                        <p:tgtEl>
                                          <p:spTgt spid="41"/>
                                        </p:tgtEl>
                                        <p:attrNameLst>
                                          <p:attrName>ppt_h</p:attrName>
                                        </p:attrNameLst>
                                      </p:cBhvr>
                                      <p:tavLst>
                                        <p:tav tm="0">
                                          <p:val>
                                            <p:fltVal val="0"/>
                                          </p:val>
                                        </p:tav>
                                        <p:tav tm="100000">
                                          <p:val>
                                            <p:strVal val="#ppt_h"/>
                                          </p:val>
                                        </p:tav>
                                      </p:tavLst>
                                    </p:anim>
                                    <p:animEffect transition="in" filter="fade">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 name="Freeform 7"/>
          <p:cNvSpPr/>
          <p:nvPr/>
        </p:nvSpPr>
        <p:spPr>
          <a:xfrm>
            <a:off x="0" y="0"/>
            <a:ext cx="6079426" cy="6858000"/>
          </a:xfrm>
          <a:custGeom>
            <a:avLst/>
            <a:gdLst>
              <a:gd name="connsiteX0" fmla="*/ 1752599 w 6079426"/>
              <a:gd name="connsiteY0" fmla="*/ 3957449 h 6858000"/>
              <a:gd name="connsiteX1" fmla="*/ 2264474 w 6079426"/>
              <a:gd name="connsiteY1" fmla="*/ 4169474 h 6858000"/>
              <a:gd name="connsiteX2" fmla="*/ 4953000 w 6079426"/>
              <a:gd name="connsiteY2" fmla="*/ 6858000 h 6858000"/>
              <a:gd name="connsiteX3" fmla="*/ 3927609 w 6079426"/>
              <a:gd name="connsiteY3" fmla="*/ 6858000 h 6858000"/>
              <a:gd name="connsiteX4" fmla="*/ 2905501 w 6079426"/>
              <a:gd name="connsiteY4" fmla="*/ 6858000 h 6858000"/>
              <a:gd name="connsiteX5" fmla="*/ 1880110 w 6079426"/>
              <a:gd name="connsiteY5" fmla="*/ 6858000 h 6858000"/>
              <a:gd name="connsiteX6" fmla="*/ 1663136 w 6079426"/>
              <a:gd name="connsiteY6" fmla="*/ 6641025 h 6858000"/>
              <a:gd name="connsiteX7" fmla="*/ 1663136 w 6079426"/>
              <a:gd name="connsiteY7" fmla="*/ 5617275 h 6858000"/>
              <a:gd name="connsiteX8" fmla="*/ 1664039 w 6079426"/>
              <a:gd name="connsiteY8" fmla="*/ 5616538 h 6858000"/>
              <a:gd name="connsiteX9" fmla="*/ 1240725 w 6079426"/>
              <a:gd name="connsiteY9" fmla="*/ 5193224 h 6858000"/>
              <a:gd name="connsiteX10" fmla="*/ 1240725 w 6079426"/>
              <a:gd name="connsiteY10" fmla="*/ 4169474 h 6858000"/>
              <a:gd name="connsiteX11" fmla="*/ 1752599 w 6079426"/>
              <a:gd name="connsiteY11" fmla="*/ 3957449 h 6858000"/>
              <a:gd name="connsiteX12" fmla="*/ 2514600 w 6079426"/>
              <a:gd name="connsiteY12" fmla="*/ 0 h 6858000"/>
              <a:gd name="connsiteX13" fmla="*/ 4562099 w 6079426"/>
              <a:gd name="connsiteY13" fmla="*/ 0 h 6858000"/>
              <a:gd name="connsiteX14" fmla="*/ 5633538 w 6079426"/>
              <a:gd name="connsiteY14" fmla="*/ 1071439 h 6858000"/>
              <a:gd name="connsiteX15" fmla="*/ 5633538 w 6079426"/>
              <a:gd name="connsiteY15" fmla="*/ 2095188 h 6858000"/>
              <a:gd name="connsiteX16" fmla="*/ 4609789 w 6079426"/>
              <a:gd name="connsiteY16" fmla="*/ 2095188 h 6858000"/>
              <a:gd name="connsiteX17" fmla="*/ 368894 w 6079426"/>
              <a:gd name="connsiteY17" fmla="*/ 0 h 6858000"/>
              <a:gd name="connsiteX18" fmla="*/ 2416393 w 6079426"/>
              <a:gd name="connsiteY18" fmla="*/ 0 h 6858000"/>
              <a:gd name="connsiteX19" fmla="*/ 5382622 w 6079426"/>
              <a:gd name="connsiteY19" fmla="*/ 2966229 h 6858000"/>
              <a:gd name="connsiteX20" fmla="*/ 5382622 w 6079426"/>
              <a:gd name="connsiteY20" fmla="*/ 3989978 h 6858000"/>
              <a:gd name="connsiteX21" fmla="*/ 4358873 w 6079426"/>
              <a:gd name="connsiteY21" fmla="*/ 3989978 h 6858000"/>
              <a:gd name="connsiteX22" fmla="*/ 0 w 6079426"/>
              <a:gd name="connsiteY22" fmla="*/ 0 h 6858000"/>
              <a:gd name="connsiteX23" fmla="*/ 261749 w 6079426"/>
              <a:gd name="connsiteY23" fmla="*/ 0 h 6858000"/>
              <a:gd name="connsiteX24" fmla="*/ 5867401 w 6079426"/>
              <a:gd name="connsiteY24" fmla="*/ 5605651 h 6858000"/>
              <a:gd name="connsiteX25" fmla="*/ 5867401 w 6079426"/>
              <a:gd name="connsiteY25" fmla="*/ 6629401 h 6858000"/>
              <a:gd name="connsiteX26" fmla="*/ 4843651 w 6079426"/>
              <a:gd name="connsiteY26" fmla="*/ 6629401 h 6858000"/>
              <a:gd name="connsiteX27" fmla="*/ 1732302 w 6079426"/>
              <a:gd name="connsiteY27" fmla="*/ 3518051 h 6858000"/>
              <a:gd name="connsiteX28" fmla="*/ 1659416 w 6079426"/>
              <a:gd name="connsiteY28" fmla="*/ 3577587 h 6858000"/>
              <a:gd name="connsiteX29" fmla="*/ 749227 w 6079426"/>
              <a:gd name="connsiteY29" fmla="*/ 3484826 h 6858000"/>
              <a:gd name="connsiteX30" fmla="*/ 0 w 6079426"/>
              <a:gd name="connsiteY30" fmla="*/ 2735599 h 6858000"/>
              <a:gd name="connsiteX31" fmla="*/ 0 w 6079426"/>
              <a:gd name="connsiteY31" fmla="*/ 688100 h 6858000"/>
              <a:gd name="connsiteX32" fmla="*/ 0 w 6079426"/>
              <a:gd name="connsiteY32" fmla="*/ 6881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079426" h="6858000">
                <a:moveTo>
                  <a:pt x="1752599" y="3957449"/>
                </a:moveTo>
                <a:cubicBezTo>
                  <a:pt x="1937861" y="3957449"/>
                  <a:pt x="2123124" y="4028124"/>
                  <a:pt x="2264474" y="4169474"/>
                </a:cubicBezTo>
                <a:lnTo>
                  <a:pt x="4953000" y="6858000"/>
                </a:lnTo>
                <a:lnTo>
                  <a:pt x="3927609" y="6858000"/>
                </a:lnTo>
                <a:lnTo>
                  <a:pt x="2905501" y="6858000"/>
                </a:lnTo>
                <a:lnTo>
                  <a:pt x="1880110" y="6858000"/>
                </a:lnTo>
                <a:lnTo>
                  <a:pt x="1663136" y="6641025"/>
                </a:lnTo>
                <a:cubicBezTo>
                  <a:pt x="1380434" y="6358324"/>
                  <a:pt x="1380434" y="5899976"/>
                  <a:pt x="1663136" y="5617275"/>
                </a:cubicBezTo>
                <a:lnTo>
                  <a:pt x="1664039" y="5616538"/>
                </a:lnTo>
                <a:lnTo>
                  <a:pt x="1240725" y="5193224"/>
                </a:lnTo>
                <a:cubicBezTo>
                  <a:pt x="958024" y="4910523"/>
                  <a:pt x="958024" y="4452175"/>
                  <a:pt x="1240725" y="4169474"/>
                </a:cubicBezTo>
                <a:cubicBezTo>
                  <a:pt x="1382075" y="4028124"/>
                  <a:pt x="1567337" y="3957449"/>
                  <a:pt x="1752599" y="3957449"/>
                </a:cubicBezTo>
                <a:close/>
                <a:moveTo>
                  <a:pt x="2514600" y="0"/>
                </a:moveTo>
                <a:lnTo>
                  <a:pt x="4562099" y="0"/>
                </a:lnTo>
                <a:lnTo>
                  <a:pt x="5633538" y="1071439"/>
                </a:lnTo>
                <a:cubicBezTo>
                  <a:pt x="5916239" y="1354140"/>
                  <a:pt x="5916239" y="1812488"/>
                  <a:pt x="5633538" y="2095188"/>
                </a:cubicBezTo>
                <a:cubicBezTo>
                  <a:pt x="5350838" y="2377889"/>
                  <a:pt x="4892490" y="2377889"/>
                  <a:pt x="4609789" y="2095188"/>
                </a:cubicBezTo>
                <a:close/>
                <a:moveTo>
                  <a:pt x="368894" y="0"/>
                </a:moveTo>
                <a:lnTo>
                  <a:pt x="2416393" y="0"/>
                </a:lnTo>
                <a:lnTo>
                  <a:pt x="5382622" y="2966229"/>
                </a:lnTo>
                <a:cubicBezTo>
                  <a:pt x="5665323" y="3248930"/>
                  <a:pt x="5665323" y="3707278"/>
                  <a:pt x="5382622" y="3989978"/>
                </a:cubicBezTo>
                <a:cubicBezTo>
                  <a:pt x="5099921" y="4272679"/>
                  <a:pt x="4641573" y="4272679"/>
                  <a:pt x="4358873" y="3989978"/>
                </a:cubicBezTo>
                <a:close/>
                <a:moveTo>
                  <a:pt x="0" y="0"/>
                </a:moveTo>
                <a:lnTo>
                  <a:pt x="261749" y="0"/>
                </a:lnTo>
                <a:lnTo>
                  <a:pt x="5867401" y="5605651"/>
                </a:lnTo>
                <a:cubicBezTo>
                  <a:pt x="6150101" y="5888352"/>
                  <a:pt x="6150101" y="6346700"/>
                  <a:pt x="5867401" y="6629401"/>
                </a:cubicBezTo>
                <a:cubicBezTo>
                  <a:pt x="5584700" y="6912101"/>
                  <a:pt x="5126352" y="6912101"/>
                  <a:pt x="4843651" y="6629401"/>
                </a:cubicBezTo>
                <a:lnTo>
                  <a:pt x="1732302" y="3518051"/>
                </a:lnTo>
                <a:lnTo>
                  <a:pt x="1659416" y="3577587"/>
                </a:lnTo>
                <a:cubicBezTo>
                  <a:pt x="1378433" y="3763110"/>
                  <a:pt x="996590" y="3732189"/>
                  <a:pt x="749227" y="3484826"/>
                </a:cubicBezTo>
                <a:lnTo>
                  <a:pt x="0" y="2735599"/>
                </a:lnTo>
                <a:lnTo>
                  <a:pt x="0" y="688100"/>
                </a:lnTo>
                <a:lnTo>
                  <a:pt x="0" y="68810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6629400" y="3429000"/>
            <a:ext cx="4584588" cy="709425"/>
          </a:xfrm>
          <a:prstGeom prst="rect">
            <a:avLst/>
          </a:prstGeom>
          <a:noFill/>
        </p:spPr>
        <p:txBody>
          <a:bodyPr wrap="none" lIns="0" rIns="0" rtlCol="0">
            <a:spAutoFit/>
          </a:bodyPr>
          <a:lstStyle/>
          <a:p>
            <a:pPr>
              <a:lnSpc>
                <a:spcPct val="110000"/>
              </a:lnSpc>
            </a:pPr>
            <a:r>
              <a:rPr lang="en-US" sz="4000" dirty="0">
                <a:solidFill>
                  <a:schemeClr val="tx1">
                    <a:lumMod val="85000"/>
                    <a:lumOff val="15000"/>
                  </a:schemeClr>
                </a:solidFill>
                <a:latin typeface="Lato Light" charset="0"/>
                <a:ea typeface="Lato Light" charset="0"/>
                <a:cs typeface="Lato Light" charset="0"/>
              </a:rPr>
              <a:t>Danke </a:t>
            </a:r>
            <a:r>
              <a:rPr lang="en-US" sz="4000" dirty="0" err="1">
                <a:solidFill>
                  <a:schemeClr val="tx1">
                    <a:lumMod val="85000"/>
                    <a:lumOff val="15000"/>
                  </a:schemeClr>
                </a:solidFill>
                <a:latin typeface="Lato Light" charset="0"/>
                <a:ea typeface="Lato Light" charset="0"/>
                <a:cs typeface="Lato Light" charset="0"/>
              </a:rPr>
              <a:t>fürs</a:t>
            </a:r>
            <a:r>
              <a:rPr lang="en-US" sz="4000" dirty="0">
                <a:solidFill>
                  <a:schemeClr val="tx1">
                    <a:lumMod val="85000"/>
                    <a:lumOff val="15000"/>
                  </a:schemeClr>
                </a:solidFill>
                <a:latin typeface="Lato Light" charset="0"/>
                <a:ea typeface="Lato Light" charset="0"/>
                <a:cs typeface="Lato Light" charset="0"/>
              </a:rPr>
              <a:t> Z</a:t>
            </a:r>
            <a:r>
              <a:rPr lang="en-US" sz="4000">
                <a:solidFill>
                  <a:schemeClr val="tx1">
                    <a:lumMod val="85000"/>
                    <a:lumOff val="15000"/>
                  </a:schemeClr>
                </a:solidFill>
                <a:latin typeface="Lato Light" charset="0"/>
                <a:ea typeface="Lato Light" charset="0"/>
                <a:cs typeface="Lato Light" charset="0"/>
              </a:rPr>
              <a:t>uhören</a:t>
            </a:r>
            <a:r>
              <a:rPr lang="en-US" sz="4000" dirty="0">
                <a:solidFill>
                  <a:schemeClr val="tx1">
                    <a:lumMod val="85000"/>
                    <a:lumOff val="15000"/>
                  </a:schemeClr>
                </a:solidFill>
                <a:latin typeface="Lato Light" charset="0"/>
                <a:ea typeface="Lato Light" charset="0"/>
                <a:cs typeface="Lato Light" charset="0"/>
              </a:rPr>
              <a:t>!</a:t>
            </a:r>
            <a:endParaRPr lang="en-US" sz="4000" spc="20" dirty="0">
              <a:solidFill>
                <a:schemeClr val="tx1">
                  <a:lumMod val="85000"/>
                  <a:lumOff val="15000"/>
                </a:schemeClr>
              </a:solidFill>
              <a:latin typeface="Lato Light" charset="0"/>
              <a:ea typeface="Lato Light" charset="0"/>
              <a:cs typeface="Lato Light" charset="0"/>
            </a:endParaRPr>
          </a:p>
        </p:txBody>
      </p:sp>
      <p:sp>
        <p:nvSpPr>
          <p:cNvPr id="34" name="TextBox 33"/>
          <p:cNvSpPr txBox="1"/>
          <p:nvPr/>
        </p:nvSpPr>
        <p:spPr>
          <a:xfrm>
            <a:off x="6629400" y="4085169"/>
            <a:ext cx="4724400" cy="400110"/>
          </a:xfrm>
          <a:prstGeom prst="rect">
            <a:avLst/>
          </a:prstGeom>
          <a:noFill/>
        </p:spPr>
        <p:txBody>
          <a:bodyPr wrap="square" lIns="0" rIns="0" rtlCol="0">
            <a:spAutoFit/>
          </a:bodyPr>
          <a:lstStyle/>
          <a:p>
            <a:pPr>
              <a:lnSpc>
                <a:spcPct val="125000"/>
              </a:lnSpc>
            </a:pPr>
            <a:r>
              <a:rPr lang="en-US" sz="1600" spc="20" dirty="0" err="1">
                <a:solidFill>
                  <a:schemeClr val="tx1">
                    <a:lumMod val="50000"/>
                    <a:lumOff val="50000"/>
                  </a:schemeClr>
                </a:solidFill>
              </a:rPr>
              <a:t>Gleich</a:t>
            </a:r>
            <a:r>
              <a:rPr lang="en-US" sz="1600" spc="20" dirty="0">
                <a:solidFill>
                  <a:schemeClr val="tx1">
                    <a:lumMod val="50000"/>
                    <a:lumOff val="50000"/>
                  </a:schemeClr>
                </a:solidFill>
              </a:rPr>
              <a:t> </a:t>
            </a:r>
            <a:r>
              <a:rPr lang="en-US" sz="1600" spc="20" dirty="0" err="1">
                <a:solidFill>
                  <a:schemeClr val="tx1">
                    <a:lumMod val="50000"/>
                    <a:lumOff val="50000"/>
                  </a:schemeClr>
                </a:solidFill>
              </a:rPr>
              <a:t>geht</a:t>
            </a:r>
            <a:r>
              <a:rPr lang="en-US" sz="1600" spc="20" dirty="0">
                <a:solidFill>
                  <a:schemeClr val="tx1">
                    <a:lumMod val="50000"/>
                    <a:lumOff val="50000"/>
                  </a:schemeClr>
                </a:solidFill>
              </a:rPr>
              <a:t> </a:t>
            </a:r>
            <a:r>
              <a:rPr lang="en-US" sz="1600" spc="20" dirty="0" err="1">
                <a:solidFill>
                  <a:schemeClr val="tx1">
                    <a:lumMod val="50000"/>
                    <a:lumOff val="50000"/>
                  </a:schemeClr>
                </a:solidFill>
              </a:rPr>
              <a:t>es</a:t>
            </a:r>
            <a:r>
              <a:rPr lang="en-US" sz="1600" spc="20" dirty="0">
                <a:solidFill>
                  <a:schemeClr val="tx1">
                    <a:lumMod val="50000"/>
                    <a:lumOff val="50000"/>
                  </a:schemeClr>
                </a:solidFill>
              </a:rPr>
              <a:t> </a:t>
            </a:r>
            <a:r>
              <a:rPr lang="en-US" sz="1600" spc="20" dirty="0" err="1">
                <a:solidFill>
                  <a:schemeClr val="tx1">
                    <a:lumMod val="50000"/>
                    <a:lumOff val="50000"/>
                  </a:schemeClr>
                </a:solidFill>
              </a:rPr>
              <a:t>weiter</a:t>
            </a:r>
            <a:r>
              <a:rPr lang="en-US" sz="1600" spc="20" dirty="0">
                <a:solidFill>
                  <a:schemeClr val="tx1">
                    <a:lumMod val="50000"/>
                    <a:lumOff val="50000"/>
                  </a:schemeClr>
                </a:solidFill>
              </a:rPr>
              <a:t> </a:t>
            </a:r>
            <a:r>
              <a:rPr lang="en-US" sz="1600" spc="20" dirty="0" err="1">
                <a:solidFill>
                  <a:schemeClr val="tx1">
                    <a:lumMod val="50000"/>
                    <a:lumOff val="50000"/>
                  </a:schemeClr>
                </a:solidFill>
              </a:rPr>
              <a:t>mit</a:t>
            </a:r>
            <a:r>
              <a:rPr lang="en-US" sz="1600" spc="20" dirty="0">
                <a:solidFill>
                  <a:schemeClr val="tx1">
                    <a:lumMod val="50000"/>
                    <a:lumOff val="50000"/>
                  </a:schemeClr>
                </a:solidFill>
              </a:rPr>
              <a:t> </a:t>
            </a:r>
            <a:r>
              <a:rPr lang="en-US" sz="1600" spc="20" dirty="0" err="1">
                <a:solidFill>
                  <a:schemeClr val="tx1">
                    <a:lumMod val="50000"/>
                    <a:lumOff val="50000"/>
                  </a:schemeClr>
                </a:solidFill>
              </a:rPr>
              <a:t>dem</a:t>
            </a:r>
            <a:r>
              <a:rPr lang="en-US" sz="1600" spc="20" dirty="0">
                <a:solidFill>
                  <a:schemeClr val="tx1">
                    <a:lumMod val="50000"/>
                    <a:lumOff val="50000"/>
                  </a:schemeClr>
                </a:solidFill>
              </a:rPr>
              <a:t> </a:t>
            </a:r>
            <a:r>
              <a:rPr lang="en-US" sz="1600" spc="20" dirty="0" err="1">
                <a:solidFill>
                  <a:schemeClr val="tx1">
                    <a:lumMod val="50000"/>
                    <a:lumOff val="50000"/>
                  </a:schemeClr>
                </a:solidFill>
              </a:rPr>
              <a:t>nächsten</a:t>
            </a:r>
            <a:r>
              <a:rPr lang="en-US" sz="1600" spc="20" dirty="0">
                <a:solidFill>
                  <a:schemeClr val="tx1">
                    <a:lumMod val="50000"/>
                    <a:lumOff val="50000"/>
                  </a:schemeClr>
                </a:solidFill>
              </a:rPr>
              <a:t> </a:t>
            </a:r>
            <a:r>
              <a:rPr lang="en-US" sz="1600" spc="20" dirty="0" err="1">
                <a:solidFill>
                  <a:schemeClr val="tx1">
                    <a:lumMod val="50000"/>
                    <a:lumOff val="50000"/>
                  </a:schemeClr>
                </a:solidFill>
              </a:rPr>
              <a:t>Thema</a:t>
            </a:r>
            <a:r>
              <a:rPr lang="en-US" sz="1600" spc="20" dirty="0">
                <a:solidFill>
                  <a:schemeClr val="tx1">
                    <a:lumMod val="50000"/>
                    <a:lumOff val="50000"/>
                  </a:schemeClr>
                </a:solidFill>
              </a:rPr>
              <a:t>.</a:t>
            </a:r>
          </a:p>
        </p:txBody>
      </p:sp>
      <p:sp>
        <p:nvSpPr>
          <p:cNvPr id="40" name="Freeform 39"/>
          <p:cNvSpPr/>
          <p:nvPr/>
        </p:nvSpPr>
        <p:spPr>
          <a:xfrm>
            <a:off x="11236314" y="2"/>
            <a:ext cx="955686" cy="466135"/>
          </a:xfrm>
          <a:custGeom>
            <a:avLst/>
            <a:gdLst>
              <a:gd name="connsiteX0" fmla="*/ 0 w 955686"/>
              <a:gd name="connsiteY0" fmla="*/ 0 h 466135"/>
              <a:gd name="connsiteX1" fmla="*/ 955686 w 955686"/>
              <a:gd name="connsiteY1" fmla="*/ 0 h 466135"/>
              <a:gd name="connsiteX2" fmla="*/ 955686 w 955686"/>
              <a:gd name="connsiteY2" fmla="*/ 294646 h 466135"/>
              <a:gd name="connsiteX3" fmla="*/ 910395 w 955686"/>
              <a:gd name="connsiteY3" fmla="*/ 350093 h 466135"/>
              <a:gd name="connsiteX4" fmla="*/ 350093 w 955686"/>
              <a:gd name="connsiteY4" fmla="*/ 350093 h 466135"/>
              <a:gd name="connsiteX5" fmla="*/ 0 w 955686"/>
              <a:gd name="connsiteY5" fmla="*/ 0 h 466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5686" h="466135">
                <a:moveTo>
                  <a:pt x="0" y="0"/>
                </a:moveTo>
                <a:lnTo>
                  <a:pt x="955686" y="0"/>
                </a:lnTo>
                <a:lnTo>
                  <a:pt x="955686" y="294646"/>
                </a:lnTo>
                <a:lnTo>
                  <a:pt x="910395" y="350093"/>
                </a:lnTo>
                <a:cubicBezTo>
                  <a:pt x="755672" y="504816"/>
                  <a:pt x="504816" y="504816"/>
                  <a:pt x="350093" y="350093"/>
                </a:cubicBez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p:cNvSpPr/>
          <p:nvPr/>
        </p:nvSpPr>
        <p:spPr>
          <a:xfrm>
            <a:off x="10057072" y="0"/>
            <a:ext cx="2134928" cy="2134928"/>
          </a:xfrm>
          <a:custGeom>
            <a:avLst/>
            <a:gdLst>
              <a:gd name="connsiteX0" fmla="*/ 0 w 2134928"/>
              <a:gd name="connsiteY0" fmla="*/ 0 h 2134928"/>
              <a:gd name="connsiteX1" fmla="*/ 1120604 w 2134928"/>
              <a:gd name="connsiteY1" fmla="*/ 0 h 2134928"/>
              <a:gd name="connsiteX2" fmla="*/ 2134928 w 2134928"/>
              <a:gd name="connsiteY2" fmla="*/ 1014324 h 2134928"/>
              <a:gd name="connsiteX3" fmla="*/ 2134928 w 2134928"/>
              <a:gd name="connsiteY3" fmla="*/ 2134928 h 2134928"/>
              <a:gd name="connsiteX4" fmla="*/ 0 w 2134928"/>
              <a:gd name="connsiteY4" fmla="*/ 0 h 21349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4928" h="2134928">
                <a:moveTo>
                  <a:pt x="0" y="0"/>
                </a:moveTo>
                <a:lnTo>
                  <a:pt x="1120604" y="0"/>
                </a:lnTo>
                <a:lnTo>
                  <a:pt x="2134928" y="1014324"/>
                </a:lnTo>
                <a:lnTo>
                  <a:pt x="2134928" y="2134928"/>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p:nvSpPr>
        <p:spPr>
          <a:xfrm>
            <a:off x="9537217" y="0"/>
            <a:ext cx="1723585" cy="1163283"/>
          </a:xfrm>
          <a:custGeom>
            <a:avLst/>
            <a:gdLst>
              <a:gd name="connsiteX0" fmla="*/ 0 w 1723585"/>
              <a:gd name="connsiteY0" fmla="*/ 0 h 1163283"/>
              <a:gd name="connsiteX1" fmla="*/ 1120604 w 1723585"/>
              <a:gd name="connsiteY1" fmla="*/ 0 h 1163283"/>
              <a:gd name="connsiteX2" fmla="*/ 1607543 w 1723585"/>
              <a:gd name="connsiteY2" fmla="*/ 486939 h 1163283"/>
              <a:gd name="connsiteX3" fmla="*/ 1607543 w 1723585"/>
              <a:gd name="connsiteY3" fmla="*/ 1047241 h 1163283"/>
              <a:gd name="connsiteX4" fmla="*/ 1047241 w 1723585"/>
              <a:gd name="connsiteY4" fmla="*/ 1047241 h 1163283"/>
              <a:gd name="connsiteX5" fmla="*/ 0 w 1723585"/>
              <a:gd name="connsiteY5" fmla="*/ 0 h 1163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23585" h="1163283">
                <a:moveTo>
                  <a:pt x="0" y="0"/>
                </a:moveTo>
                <a:lnTo>
                  <a:pt x="1120604" y="0"/>
                </a:lnTo>
                <a:lnTo>
                  <a:pt x="1607543" y="486939"/>
                </a:lnTo>
                <a:cubicBezTo>
                  <a:pt x="1762266" y="641662"/>
                  <a:pt x="1762266" y="892518"/>
                  <a:pt x="1607543" y="1047241"/>
                </a:cubicBezTo>
                <a:cubicBezTo>
                  <a:pt x="1452820" y="1201964"/>
                  <a:pt x="1201964" y="1201964"/>
                  <a:pt x="1047241" y="1047241"/>
                </a:cubicBez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5"/>
          <p:cNvSpPr txBox="1">
            <a:spLocks/>
          </p:cNvSpPr>
          <p:nvPr/>
        </p:nvSpPr>
        <p:spPr>
          <a:xfrm>
            <a:off x="8216539" y="2004281"/>
            <a:ext cx="3615781" cy="453074"/>
          </a:xfrm>
          <a:prstGeom prst="rect">
            <a:avLst/>
          </a:prstGeom>
        </p:spPr>
        <p:txBody>
          <a:bodyPr vert="horz" lIns="0" tIns="45720" rIns="0" bIns="45720" rtlCol="0" anchor="ctr">
            <a:noAutofit/>
          </a:bodyPr>
          <a:lstStyle>
            <a:lvl1pPr algn="l" defTabSz="914400" rtl="0" eaLnBrk="1" latinLnBrk="0" hangingPunct="1">
              <a:lnSpc>
                <a:spcPct val="90000"/>
              </a:lnSpc>
              <a:spcBef>
                <a:spcPct val="0"/>
              </a:spcBef>
              <a:buNone/>
              <a:defRPr sz="3200" b="0" i="0" kern="1200">
                <a:solidFill>
                  <a:schemeClr val="tx1">
                    <a:lumMod val="85000"/>
                    <a:lumOff val="15000"/>
                  </a:schemeClr>
                </a:solidFill>
                <a:latin typeface="Lato Light" charset="0"/>
                <a:ea typeface="Lato Light" charset="0"/>
                <a:cs typeface="Lato Light" charset="0"/>
              </a:defRPr>
            </a:lvl1pPr>
          </a:lstStyle>
          <a:p>
            <a:r>
              <a:rPr lang="de-DE" spc="20" dirty="0"/>
              <a:t>Saif Al-Dilaimi</a:t>
            </a:r>
            <a:endParaRPr lang="en-US" b="1" dirty="0">
              <a:latin typeface="Lato" charset="0"/>
              <a:ea typeface="Lato" charset="0"/>
              <a:cs typeface="Lato" charset="0"/>
            </a:endParaRPr>
          </a:p>
        </p:txBody>
      </p:sp>
      <p:sp>
        <p:nvSpPr>
          <p:cNvPr id="12" name="TextBox 41"/>
          <p:cNvSpPr txBox="1"/>
          <p:nvPr/>
        </p:nvSpPr>
        <p:spPr>
          <a:xfrm>
            <a:off x="8216539" y="2384816"/>
            <a:ext cx="1689461" cy="298223"/>
          </a:xfrm>
          <a:prstGeom prst="rect">
            <a:avLst/>
          </a:prstGeom>
          <a:noFill/>
        </p:spPr>
        <p:txBody>
          <a:bodyPr wrap="square" lIns="0" rIns="0" rtlCol="0">
            <a:spAutoFit/>
          </a:bodyPr>
          <a:lstStyle/>
          <a:p>
            <a:pPr>
              <a:lnSpc>
                <a:spcPct val="125000"/>
              </a:lnSpc>
            </a:pPr>
            <a:r>
              <a:rPr lang="en-US" sz="1200" spc="20" dirty="0">
                <a:solidFill>
                  <a:schemeClr val="tx1">
                    <a:lumMod val="50000"/>
                    <a:lumOff val="50000"/>
                  </a:schemeClr>
                </a:solidFill>
              </a:rPr>
              <a:t>Software </a:t>
            </a:r>
            <a:r>
              <a:rPr lang="en-US" sz="1200" spc="20" dirty="0" err="1">
                <a:solidFill>
                  <a:schemeClr val="tx1">
                    <a:lumMod val="50000"/>
                    <a:lumOff val="50000"/>
                  </a:schemeClr>
                </a:solidFill>
              </a:rPr>
              <a:t>Entwickler</a:t>
            </a:r>
            <a:endParaRPr lang="en-US" sz="1200" spc="20" dirty="0">
              <a:solidFill>
                <a:schemeClr val="tx1">
                  <a:lumMod val="50000"/>
                  <a:lumOff val="50000"/>
                </a:schemeClr>
              </a:solidFill>
            </a:endParaRPr>
          </a:p>
        </p:txBody>
      </p:sp>
      <p:sp>
        <p:nvSpPr>
          <p:cNvPr id="14" name="TextBox 41"/>
          <p:cNvSpPr txBox="1"/>
          <p:nvPr/>
        </p:nvSpPr>
        <p:spPr>
          <a:xfrm>
            <a:off x="8216539" y="2648635"/>
            <a:ext cx="2527661" cy="323165"/>
          </a:xfrm>
          <a:prstGeom prst="rect">
            <a:avLst/>
          </a:prstGeom>
          <a:noFill/>
        </p:spPr>
        <p:txBody>
          <a:bodyPr wrap="square" lIns="0" rIns="0" rtlCol="0">
            <a:spAutoFit/>
          </a:bodyPr>
          <a:lstStyle/>
          <a:p>
            <a:pPr>
              <a:lnSpc>
                <a:spcPct val="125000"/>
              </a:lnSpc>
            </a:pPr>
            <a:r>
              <a:rPr lang="en-US" sz="1200" spc="20" dirty="0">
                <a:solidFill>
                  <a:schemeClr val="tx1">
                    <a:lumMod val="50000"/>
                    <a:lumOff val="50000"/>
                  </a:schemeClr>
                </a:solidFill>
              </a:rPr>
              <a:t>saif.aldilaimi@icloud.com</a:t>
            </a:r>
          </a:p>
        </p:txBody>
      </p:sp>
      <p:pic>
        <p:nvPicPr>
          <p:cNvPr id="13" name="Bildplatzhalter 2"/>
          <p:cNvPicPr>
            <a:picLocks noGrp="1"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90238" y="1848127"/>
            <a:ext cx="1166373" cy="1371600"/>
          </a:xfrm>
          <a:custGeom>
            <a:avLst/>
            <a:gdLst>
              <a:gd name="connsiteX0" fmla="*/ 621409 w 1242817"/>
              <a:gd name="connsiteY0" fmla="*/ 0 h 1371600"/>
              <a:gd name="connsiteX1" fmla="*/ 714980 w 1242817"/>
              <a:gd name="connsiteY1" fmla="*/ 25112 h 1371600"/>
              <a:gd name="connsiteX2" fmla="*/ 1151645 w 1242817"/>
              <a:gd name="connsiteY2" fmla="*/ 273842 h 1371600"/>
              <a:gd name="connsiteX3" fmla="*/ 1242817 w 1242817"/>
              <a:gd name="connsiteY3" fmla="*/ 436473 h 1371600"/>
              <a:gd name="connsiteX4" fmla="*/ 1242817 w 1242817"/>
              <a:gd name="connsiteY4" fmla="*/ 933932 h 1371600"/>
              <a:gd name="connsiteX5" fmla="*/ 1151645 w 1242817"/>
              <a:gd name="connsiteY5" fmla="*/ 1096563 h 1371600"/>
              <a:gd name="connsiteX6" fmla="*/ 714980 w 1242817"/>
              <a:gd name="connsiteY6" fmla="*/ 1350076 h 1371600"/>
              <a:gd name="connsiteX7" fmla="*/ 527838 w 1242817"/>
              <a:gd name="connsiteY7" fmla="*/ 1350076 h 1371600"/>
              <a:gd name="connsiteX8" fmla="*/ 91172 w 1242817"/>
              <a:gd name="connsiteY8" fmla="*/ 1096563 h 1371600"/>
              <a:gd name="connsiteX9" fmla="*/ 0 w 1242817"/>
              <a:gd name="connsiteY9" fmla="*/ 933932 h 1371600"/>
              <a:gd name="connsiteX10" fmla="*/ 0 w 1242817"/>
              <a:gd name="connsiteY10" fmla="*/ 436473 h 1371600"/>
              <a:gd name="connsiteX11" fmla="*/ 91172 w 1242817"/>
              <a:gd name="connsiteY11" fmla="*/ 273842 h 1371600"/>
              <a:gd name="connsiteX12" fmla="*/ 527838 w 1242817"/>
              <a:gd name="connsiteY12" fmla="*/ 25112 h 1371600"/>
              <a:gd name="connsiteX13" fmla="*/ 621409 w 1242817"/>
              <a:gd name="connsiteY13"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42817" h="1371600">
                <a:moveTo>
                  <a:pt x="621409" y="0"/>
                </a:moveTo>
                <a:cubicBezTo>
                  <a:pt x="654998" y="0"/>
                  <a:pt x="688588" y="8370"/>
                  <a:pt x="714980" y="25112"/>
                </a:cubicBezTo>
                <a:cubicBezTo>
                  <a:pt x="1151645" y="273842"/>
                  <a:pt x="1151645" y="273842"/>
                  <a:pt x="1151645" y="273842"/>
                </a:cubicBezTo>
                <a:cubicBezTo>
                  <a:pt x="1199630" y="302542"/>
                  <a:pt x="1242817" y="374290"/>
                  <a:pt x="1242817" y="436473"/>
                </a:cubicBezTo>
                <a:cubicBezTo>
                  <a:pt x="1242817" y="933932"/>
                  <a:pt x="1242817" y="933932"/>
                  <a:pt x="1242817" y="933932"/>
                </a:cubicBezTo>
                <a:cubicBezTo>
                  <a:pt x="1242817" y="996115"/>
                  <a:pt x="1199630" y="1067864"/>
                  <a:pt x="1151645" y="1096563"/>
                </a:cubicBezTo>
                <a:cubicBezTo>
                  <a:pt x="714980" y="1350076"/>
                  <a:pt x="714980" y="1350076"/>
                  <a:pt x="714980" y="1350076"/>
                </a:cubicBezTo>
                <a:cubicBezTo>
                  <a:pt x="662197" y="1378775"/>
                  <a:pt x="580622" y="1378775"/>
                  <a:pt x="527838" y="1350076"/>
                </a:cubicBezTo>
                <a:cubicBezTo>
                  <a:pt x="91172" y="1096563"/>
                  <a:pt x="91172" y="1096563"/>
                  <a:pt x="91172" y="1096563"/>
                </a:cubicBezTo>
                <a:cubicBezTo>
                  <a:pt x="38388" y="1067864"/>
                  <a:pt x="0" y="996115"/>
                  <a:pt x="0" y="933932"/>
                </a:cubicBezTo>
                <a:lnTo>
                  <a:pt x="0" y="436473"/>
                </a:lnTo>
                <a:cubicBezTo>
                  <a:pt x="0" y="374290"/>
                  <a:pt x="38388" y="302542"/>
                  <a:pt x="91172" y="273842"/>
                </a:cubicBezTo>
                <a:cubicBezTo>
                  <a:pt x="527838" y="25112"/>
                  <a:pt x="527838" y="25112"/>
                  <a:pt x="527838" y="25112"/>
                </a:cubicBezTo>
                <a:cubicBezTo>
                  <a:pt x="554229" y="8370"/>
                  <a:pt x="587819" y="0"/>
                  <a:pt x="621409" y="0"/>
                </a:cubicBezTo>
                <a:close/>
              </a:path>
            </a:pathLst>
          </a:custGeom>
          <a:solidFill>
            <a:schemeClr val="accent1">
              <a:lumMod val="20000"/>
              <a:lumOff val="80000"/>
            </a:schemeClr>
          </a:solidFill>
        </p:spPr>
      </p:pic>
      <p:pic>
        <p:nvPicPr>
          <p:cNvPr id="7" name="Bildplatzhalter 6" descr="Ein Bild, das drinnen, Monitor, sitzend, Computer enthält.&#10;&#10;Automatisch generierte Beschreibung">
            <a:extLst>
              <a:ext uri="{FF2B5EF4-FFF2-40B4-BE49-F238E27FC236}">
                <a16:creationId xmlns:a16="http://schemas.microsoft.com/office/drawing/2014/main" id="{13B61F17-B545-4242-A01D-B07A1044A9F2}"/>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20433" r="20433"/>
          <a:stretch>
            <a:fillRect/>
          </a:stretch>
        </p:blipFill>
        <p:spPr/>
      </p:pic>
    </p:spTree>
    <p:extLst>
      <p:ext uri="{BB962C8B-B14F-4D97-AF65-F5344CB8AC3E}">
        <p14:creationId xmlns:p14="http://schemas.microsoft.com/office/powerpoint/2010/main" val="737431160"/>
      </p:ext>
    </p:extLst>
  </p:cSld>
  <p:clrMapOvr>
    <a:masterClrMapping/>
  </p:clrMapOvr>
  <mc:AlternateContent xmlns:mc="http://schemas.openxmlformats.org/markup-compatibility/2006" xmlns:p14="http://schemas.microsoft.com/office/powerpoint/2010/main">
    <mc:Choice Requires="p14">
      <p:transition spd="slow" p14:dur="900">
        <p14:flythrough dir="out" hasBounce="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3917A7D-89E5-4220-9F5F-0A1A84322FBF}" type="slidenum">
              <a:rPr lang="en-US" smtClean="0"/>
              <a:t>2</a:t>
            </a:fld>
            <a:endParaRPr lang="en-US"/>
          </a:p>
        </p:txBody>
      </p:sp>
      <p:sp>
        <p:nvSpPr>
          <p:cNvPr id="15" name="Title 1"/>
          <p:cNvSpPr txBox="1">
            <a:spLocks/>
          </p:cNvSpPr>
          <p:nvPr/>
        </p:nvSpPr>
        <p:spPr>
          <a:xfrm>
            <a:off x="168139" y="415133"/>
            <a:ext cx="6019799" cy="808540"/>
          </a:xfrm>
          <a:prstGeom prst="rect">
            <a:avLst/>
          </a:prstGeom>
        </p:spPr>
        <p:txBody>
          <a:bodyPr vert="horz" lIns="0" tIns="45720" rIns="0" bIns="45720" rtlCol="0" anchor="ctr">
            <a:noAutofit/>
          </a:bodyPr>
          <a:lstStyle>
            <a:lvl1pPr algn="l" defTabSz="914400" rtl="0" eaLnBrk="1" latinLnBrk="0" hangingPunct="1">
              <a:lnSpc>
                <a:spcPct val="90000"/>
              </a:lnSpc>
              <a:spcBef>
                <a:spcPct val="0"/>
              </a:spcBef>
              <a:buNone/>
              <a:defRPr sz="3200" b="0" i="0" kern="1200">
                <a:solidFill>
                  <a:schemeClr val="tx1">
                    <a:lumMod val="85000"/>
                    <a:lumOff val="15000"/>
                  </a:schemeClr>
                </a:solidFill>
                <a:latin typeface="Lato Light" charset="0"/>
                <a:ea typeface="Lato Light" charset="0"/>
                <a:cs typeface="Lato Light" charset="0"/>
              </a:defRPr>
            </a:lvl1pPr>
          </a:lstStyle>
          <a:p>
            <a:r>
              <a:rPr lang="de-DE" b="1" dirty="0">
                <a:solidFill>
                  <a:schemeClr val="accent3"/>
                </a:solidFill>
                <a:latin typeface="Lato" charset="0"/>
                <a:ea typeface="Lato" charset="0"/>
                <a:cs typeface="Lato" charset="0"/>
              </a:rPr>
              <a:t>OOP </a:t>
            </a:r>
            <a:r>
              <a:rPr lang="de-DE" b="1" dirty="0">
                <a:latin typeface="Lato" charset="0"/>
                <a:ea typeface="Lato" charset="0"/>
                <a:cs typeface="Lato" charset="0"/>
              </a:rPr>
              <a:t>Allgemein</a:t>
            </a:r>
            <a:endParaRPr lang="en-US" b="1" dirty="0">
              <a:latin typeface="Lato" charset="0"/>
              <a:ea typeface="Lato" charset="0"/>
              <a:cs typeface="Lato" charset="0"/>
            </a:endParaRPr>
          </a:p>
        </p:txBody>
      </p:sp>
      <p:grpSp>
        <p:nvGrpSpPr>
          <p:cNvPr id="37" name="Group 30"/>
          <p:cNvGrpSpPr/>
          <p:nvPr/>
        </p:nvGrpSpPr>
        <p:grpSpPr>
          <a:xfrm>
            <a:off x="4648201" y="1806690"/>
            <a:ext cx="6705599" cy="838201"/>
            <a:chOff x="1219200" y="3886199"/>
            <a:chExt cx="3429000" cy="838201"/>
          </a:xfrm>
        </p:grpSpPr>
        <p:sp>
          <p:nvSpPr>
            <p:cNvPr id="38" name="Rounded Rectangle 9"/>
            <p:cNvSpPr/>
            <p:nvPr/>
          </p:nvSpPr>
          <p:spPr>
            <a:xfrm rot="5400000">
              <a:off x="2592532" y="2668731"/>
              <a:ext cx="838200" cy="3273136"/>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Chevron 10"/>
            <p:cNvSpPr/>
            <p:nvPr/>
          </p:nvSpPr>
          <p:spPr>
            <a:xfrm>
              <a:off x="1219200" y="3886200"/>
              <a:ext cx="311727" cy="838200"/>
            </a:xfrm>
            <a:prstGeom prst="chevron">
              <a:avLst>
                <a:gd name="adj" fmla="val 3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accent4"/>
                </a:solidFill>
              </a:endParaRPr>
            </a:p>
          </p:txBody>
        </p:sp>
        <p:sp>
          <p:nvSpPr>
            <p:cNvPr id="40" name="TextBox 18"/>
            <p:cNvSpPr txBox="1"/>
            <p:nvPr/>
          </p:nvSpPr>
          <p:spPr>
            <a:xfrm>
              <a:off x="1629411" y="3895186"/>
              <a:ext cx="2961410" cy="820225"/>
            </a:xfrm>
            <a:prstGeom prst="rect">
              <a:avLst/>
            </a:prstGeom>
            <a:noFill/>
          </p:spPr>
          <p:txBody>
            <a:bodyPr wrap="square" lIns="0" rIns="0" rtlCol="0">
              <a:spAutoFit/>
            </a:bodyPr>
            <a:lstStyle/>
            <a:p>
              <a:pPr>
                <a:lnSpc>
                  <a:spcPct val="125000"/>
                </a:lnSpc>
              </a:pPr>
              <a:r>
                <a:rPr lang="en-US" sz="2000" b="1" spc="20" dirty="0">
                  <a:solidFill>
                    <a:schemeClr val="bg1"/>
                  </a:solidFill>
                </a:rPr>
                <a:t>Objektorientierte </a:t>
              </a:r>
              <a:r>
                <a:rPr lang="en-US" sz="2000" b="1" spc="20" dirty="0" err="1">
                  <a:solidFill>
                    <a:schemeClr val="bg1"/>
                  </a:solidFill>
                </a:rPr>
                <a:t>Programmierung</a:t>
              </a:r>
              <a:r>
                <a:rPr lang="en-US" sz="2000" b="1" spc="20" dirty="0">
                  <a:solidFill>
                    <a:schemeClr val="bg1"/>
                  </a:solidFill>
                </a:rPr>
                <a:t> (OOP) </a:t>
              </a:r>
              <a:r>
                <a:rPr lang="en-US" sz="2000" b="1" spc="20" dirty="0" err="1">
                  <a:solidFill>
                    <a:schemeClr val="bg1"/>
                  </a:solidFill>
                </a:rPr>
                <a:t>ist</a:t>
              </a:r>
              <a:r>
                <a:rPr lang="en-US" sz="2000" b="1" spc="20" dirty="0">
                  <a:solidFill>
                    <a:schemeClr val="bg1"/>
                  </a:solidFill>
                </a:rPr>
                <a:t> </a:t>
              </a:r>
              <a:r>
                <a:rPr lang="en-US" sz="2000" b="1" spc="20" dirty="0" err="1">
                  <a:solidFill>
                    <a:schemeClr val="bg1"/>
                  </a:solidFill>
                </a:rPr>
                <a:t>ein</a:t>
              </a:r>
              <a:r>
                <a:rPr lang="en-US" sz="2000" b="1" spc="20" dirty="0">
                  <a:solidFill>
                    <a:schemeClr val="bg1"/>
                  </a:solidFill>
                </a:rPr>
                <a:t> </a:t>
              </a:r>
              <a:r>
                <a:rPr lang="en-US" sz="2000" b="1" spc="20" dirty="0" err="1">
                  <a:solidFill>
                    <a:schemeClr val="bg1"/>
                  </a:solidFill>
                </a:rPr>
                <a:t>Programmierparadigma</a:t>
              </a:r>
              <a:endParaRPr lang="en-US" sz="2000" b="1" spc="20" dirty="0">
                <a:solidFill>
                  <a:schemeClr val="bg1"/>
                </a:solidFill>
              </a:endParaRPr>
            </a:p>
          </p:txBody>
        </p:sp>
      </p:grpSp>
      <p:grpSp>
        <p:nvGrpSpPr>
          <p:cNvPr id="41" name="Group 30"/>
          <p:cNvGrpSpPr/>
          <p:nvPr/>
        </p:nvGrpSpPr>
        <p:grpSpPr>
          <a:xfrm>
            <a:off x="4648200" y="5181600"/>
            <a:ext cx="6705599" cy="838201"/>
            <a:chOff x="1219200" y="3886199"/>
            <a:chExt cx="3429000" cy="838201"/>
          </a:xfrm>
        </p:grpSpPr>
        <p:sp>
          <p:nvSpPr>
            <p:cNvPr id="42" name="Rounded Rectangle 9"/>
            <p:cNvSpPr/>
            <p:nvPr/>
          </p:nvSpPr>
          <p:spPr>
            <a:xfrm rot="5400000">
              <a:off x="2592532" y="2668731"/>
              <a:ext cx="838200" cy="3273136"/>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Chevron 10"/>
            <p:cNvSpPr/>
            <p:nvPr/>
          </p:nvSpPr>
          <p:spPr>
            <a:xfrm>
              <a:off x="1219200" y="3886200"/>
              <a:ext cx="311727" cy="838200"/>
            </a:xfrm>
            <a:prstGeom prst="chevron">
              <a:avLst>
                <a:gd name="adj" fmla="val 3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accent4"/>
                </a:solidFill>
              </a:endParaRPr>
            </a:p>
          </p:txBody>
        </p:sp>
        <p:sp>
          <p:nvSpPr>
            <p:cNvPr id="44" name="TextBox 18"/>
            <p:cNvSpPr txBox="1"/>
            <p:nvPr/>
          </p:nvSpPr>
          <p:spPr>
            <a:xfrm>
              <a:off x="1608858" y="3895186"/>
              <a:ext cx="2961410" cy="820225"/>
            </a:xfrm>
            <a:prstGeom prst="rect">
              <a:avLst/>
            </a:prstGeom>
            <a:noFill/>
          </p:spPr>
          <p:txBody>
            <a:bodyPr wrap="square" lIns="0" rIns="0" rtlCol="0">
              <a:spAutoFit/>
            </a:bodyPr>
            <a:lstStyle/>
            <a:p>
              <a:pPr>
                <a:lnSpc>
                  <a:spcPct val="125000"/>
                </a:lnSpc>
              </a:pPr>
              <a:r>
                <a:rPr lang="de-DE" sz="2000" b="1" spc="20" dirty="0">
                  <a:solidFill>
                    <a:schemeClr val="bg1"/>
                  </a:solidFill>
                </a:rPr>
                <a:t>Das erfordert viel Theorie, deshalb „</a:t>
              </a:r>
              <a:r>
                <a:rPr lang="de-DE" sz="2000" b="1" spc="20" dirty="0" err="1">
                  <a:solidFill>
                    <a:schemeClr val="bg1"/>
                  </a:solidFill>
                </a:rPr>
                <a:t>learning</a:t>
              </a:r>
              <a:r>
                <a:rPr lang="de-DE" sz="2000" b="1" spc="20" dirty="0">
                  <a:solidFill>
                    <a:schemeClr val="bg1"/>
                  </a:solidFill>
                </a:rPr>
                <a:t> </a:t>
              </a:r>
              <a:r>
                <a:rPr lang="de-DE" sz="2000" b="1" spc="20" dirty="0" err="1">
                  <a:solidFill>
                    <a:schemeClr val="bg1"/>
                  </a:solidFill>
                </a:rPr>
                <a:t>by</a:t>
              </a:r>
              <a:r>
                <a:rPr lang="de-DE" sz="2000" b="1" spc="20" dirty="0">
                  <a:solidFill>
                    <a:schemeClr val="bg1"/>
                  </a:solidFill>
                </a:rPr>
                <a:t> </a:t>
              </a:r>
              <a:r>
                <a:rPr lang="de-DE" sz="2000" b="1" spc="20" dirty="0" err="1">
                  <a:solidFill>
                    <a:schemeClr val="bg1"/>
                  </a:solidFill>
                </a:rPr>
                <a:t>doing</a:t>
              </a:r>
              <a:r>
                <a:rPr lang="de-DE" sz="2000" b="1" spc="20" dirty="0">
                  <a:solidFill>
                    <a:schemeClr val="bg1"/>
                  </a:solidFill>
                </a:rPr>
                <a:t>“!</a:t>
              </a:r>
            </a:p>
          </p:txBody>
        </p:sp>
      </p:grpSp>
      <p:pic>
        <p:nvPicPr>
          <p:cNvPr id="14" name="Grafik 13" descr="Ein Bild, das Laptop, drinnen, Tisch, Computer enthält.&#10;&#10;Automatisch generierte Beschreibung">
            <a:extLst>
              <a:ext uri="{FF2B5EF4-FFF2-40B4-BE49-F238E27FC236}">
                <a16:creationId xmlns:a16="http://schemas.microsoft.com/office/drawing/2014/main" id="{1ED44738-8222-4ED4-95D1-DDBF644C146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 y="1574369"/>
            <a:ext cx="3089872" cy="4634808"/>
          </a:xfrm>
          <a:prstGeom prst="rect">
            <a:avLst/>
          </a:prstGeom>
        </p:spPr>
      </p:pic>
      <p:grpSp>
        <p:nvGrpSpPr>
          <p:cNvPr id="57" name="Group 30">
            <a:extLst>
              <a:ext uri="{FF2B5EF4-FFF2-40B4-BE49-F238E27FC236}">
                <a16:creationId xmlns:a16="http://schemas.microsoft.com/office/drawing/2014/main" id="{8EC82CF7-8674-4697-8D4E-3364C2804072}"/>
              </a:ext>
            </a:extLst>
          </p:cNvPr>
          <p:cNvGrpSpPr/>
          <p:nvPr/>
        </p:nvGrpSpPr>
        <p:grpSpPr>
          <a:xfrm>
            <a:off x="4648201" y="2905919"/>
            <a:ext cx="6705599" cy="838201"/>
            <a:chOff x="1219200" y="3886199"/>
            <a:chExt cx="3429000" cy="838201"/>
          </a:xfrm>
        </p:grpSpPr>
        <p:sp>
          <p:nvSpPr>
            <p:cNvPr id="58" name="Rounded Rectangle 9">
              <a:extLst>
                <a:ext uri="{FF2B5EF4-FFF2-40B4-BE49-F238E27FC236}">
                  <a16:creationId xmlns:a16="http://schemas.microsoft.com/office/drawing/2014/main" id="{9EEF94F2-D74D-4570-A075-943E780498E4}"/>
                </a:ext>
              </a:extLst>
            </p:cNvPr>
            <p:cNvSpPr/>
            <p:nvPr/>
          </p:nvSpPr>
          <p:spPr>
            <a:xfrm rot="5400000">
              <a:off x="2592532" y="2668731"/>
              <a:ext cx="838200" cy="3273136"/>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Chevron 10">
              <a:extLst>
                <a:ext uri="{FF2B5EF4-FFF2-40B4-BE49-F238E27FC236}">
                  <a16:creationId xmlns:a16="http://schemas.microsoft.com/office/drawing/2014/main" id="{6B6693F8-5029-4347-9197-E545811E1F54}"/>
                </a:ext>
              </a:extLst>
            </p:cNvPr>
            <p:cNvSpPr/>
            <p:nvPr/>
          </p:nvSpPr>
          <p:spPr>
            <a:xfrm>
              <a:off x="1219200" y="3886200"/>
              <a:ext cx="311727" cy="838200"/>
            </a:xfrm>
            <a:prstGeom prst="chevron">
              <a:avLst>
                <a:gd name="adj" fmla="val 3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accent4"/>
                </a:solidFill>
              </a:endParaRPr>
            </a:p>
          </p:txBody>
        </p:sp>
        <p:sp>
          <p:nvSpPr>
            <p:cNvPr id="60" name="TextBox 18">
              <a:extLst>
                <a:ext uri="{FF2B5EF4-FFF2-40B4-BE49-F238E27FC236}">
                  <a16:creationId xmlns:a16="http://schemas.microsoft.com/office/drawing/2014/main" id="{AB6BE14D-E99E-4F55-9192-569B1453CAD7}"/>
                </a:ext>
              </a:extLst>
            </p:cNvPr>
            <p:cNvSpPr txBox="1"/>
            <p:nvPr/>
          </p:nvSpPr>
          <p:spPr>
            <a:xfrm>
              <a:off x="1629411" y="3895186"/>
              <a:ext cx="2961410" cy="820225"/>
            </a:xfrm>
            <a:prstGeom prst="rect">
              <a:avLst/>
            </a:prstGeom>
            <a:noFill/>
          </p:spPr>
          <p:txBody>
            <a:bodyPr wrap="square" lIns="0" rIns="0" rtlCol="0">
              <a:spAutoFit/>
            </a:bodyPr>
            <a:lstStyle/>
            <a:p>
              <a:pPr>
                <a:lnSpc>
                  <a:spcPct val="125000"/>
                </a:lnSpc>
              </a:pPr>
              <a:r>
                <a:rPr lang="en-US" sz="2000" b="1" spc="20" dirty="0">
                  <a:solidFill>
                    <a:schemeClr val="bg1"/>
                  </a:solidFill>
                </a:rPr>
                <a:t>Die </a:t>
              </a:r>
              <a:r>
                <a:rPr lang="en-US" sz="2000" b="1" spc="20" dirty="0" err="1">
                  <a:solidFill>
                    <a:schemeClr val="bg1"/>
                  </a:solidFill>
                </a:rPr>
                <a:t>Grundidee</a:t>
              </a:r>
              <a:r>
                <a:rPr lang="en-US" sz="2000" b="1" spc="20" dirty="0">
                  <a:solidFill>
                    <a:schemeClr val="bg1"/>
                  </a:solidFill>
                </a:rPr>
                <a:t> </a:t>
              </a:r>
              <a:r>
                <a:rPr lang="en-US" sz="2000" b="1" spc="20" dirty="0" err="1">
                  <a:solidFill>
                    <a:schemeClr val="bg1"/>
                  </a:solidFill>
                </a:rPr>
                <a:t>ist</a:t>
              </a:r>
              <a:r>
                <a:rPr lang="en-US" sz="2000" b="1" spc="20" dirty="0">
                  <a:solidFill>
                    <a:schemeClr val="bg1"/>
                  </a:solidFill>
                </a:rPr>
                <a:t> die Software an die </a:t>
              </a:r>
              <a:r>
                <a:rPr lang="en-US" sz="2000" b="1" spc="20" dirty="0" err="1">
                  <a:solidFill>
                    <a:schemeClr val="bg1"/>
                  </a:solidFill>
                </a:rPr>
                <a:t>Grundstruktur</a:t>
              </a:r>
              <a:r>
                <a:rPr lang="en-US" sz="2000" b="1" spc="20" dirty="0">
                  <a:solidFill>
                    <a:schemeClr val="bg1"/>
                  </a:solidFill>
                </a:rPr>
                <a:t> der </a:t>
              </a:r>
              <a:r>
                <a:rPr lang="en-US" sz="2000" b="1" spc="20" dirty="0" err="1">
                  <a:solidFill>
                    <a:schemeClr val="bg1"/>
                  </a:solidFill>
                </a:rPr>
                <a:t>Realität</a:t>
              </a:r>
              <a:r>
                <a:rPr lang="en-US" sz="2000" b="1" spc="20" dirty="0">
                  <a:solidFill>
                    <a:schemeClr val="bg1"/>
                  </a:solidFill>
                </a:rPr>
                <a:t> </a:t>
              </a:r>
              <a:r>
                <a:rPr lang="en-US" sz="2000" b="1" spc="20" dirty="0" err="1">
                  <a:solidFill>
                    <a:schemeClr val="bg1"/>
                  </a:solidFill>
                </a:rPr>
                <a:t>auszurichten</a:t>
              </a:r>
              <a:endParaRPr lang="en-US" sz="2000" b="1" spc="20" dirty="0">
                <a:solidFill>
                  <a:schemeClr val="bg1"/>
                </a:solidFill>
              </a:endParaRPr>
            </a:p>
          </p:txBody>
        </p:sp>
      </p:grpSp>
      <p:grpSp>
        <p:nvGrpSpPr>
          <p:cNvPr id="61" name="Group 30">
            <a:extLst>
              <a:ext uri="{FF2B5EF4-FFF2-40B4-BE49-F238E27FC236}">
                <a16:creationId xmlns:a16="http://schemas.microsoft.com/office/drawing/2014/main" id="{6A61C52D-05F3-4FC1-996F-72FFCBD57BC9}"/>
              </a:ext>
            </a:extLst>
          </p:cNvPr>
          <p:cNvGrpSpPr/>
          <p:nvPr/>
        </p:nvGrpSpPr>
        <p:grpSpPr>
          <a:xfrm>
            <a:off x="4648201" y="4005147"/>
            <a:ext cx="6705599" cy="838201"/>
            <a:chOff x="1219200" y="3886199"/>
            <a:chExt cx="3429000" cy="838201"/>
          </a:xfrm>
        </p:grpSpPr>
        <p:sp>
          <p:nvSpPr>
            <p:cNvPr id="62" name="Rounded Rectangle 9">
              <a:extLst>
                <a:ext uri="{FF2B5EF4-FFF2-40B4-BE49-F238E27FC236}">
                  <a16:creationId xmlns:a16="http://schemas.microsoft.com/office/drawing/2014/main" id="{ECFE37A0-513E-4F43-9D53-AAE8020C0737}"/>
                </a:ext>
              </a:extLst>
            </p:cNvPr>
            <p:cNvSpPr/>
            <p:nvPr/>
          </p:nvSpPr>
          <p:spPr>
            <a:xfrm rot="5400000">
              <a:off x="2592532" y="2668731"/>
              <a:ext cx="838200" cy="3273136"/>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Chevron 10">
              <a:extLst>
                <a:ext uri="{FF2B5EF4-FFF2-40B4-BE49-F238E27FC236}">
                  <a16:creationId xmlns:a16="http://schemas.microsoft.com/office/drawing/2014/main" id="{D8107607-754A-4FE1-893E-549B1CB06841}"/>
                </a:ext>
              </a:extLst>
            </p:cNvPr>
            <p:cNvSpPr/>
            <p:nvPr/>
          </p:nvSpPr>
          <p:spPr>
            <a:xfrm>
              <a:off x="1219200" y="3886200"/>
              <a:ext cx="311727" cy="838200"/>
            </a:xfrm>
            <a:prstGeom prst="chevron">
              <a:avLst>
                <a:gd name="adj" fmla="val 3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accent4"/>
                </a:solidFill>
              </a:endParaRPr>
            </a:p>
          </p:txBody>
        </p:sp>
        <p:sp>
          <p:nvSpPr>
            <p:cNvPr id="64" name="TextBox 18">
              <a:extLst>
                <a:ext uri="{FF2B5EF4-FFF2-40B4-BE49-F238E27FC236}">
                  <a16:creationId xmlns:a16="http://schemas.microsoft.com/office/drawing/2014/main" id="{2B3BF04F-98D8-460F-8868-E3BDEECA2D58}"/>
                </a:ext>
              </a:extLst>
            </p:cNvPr>
            <p:cNvSpPr txBox="1"/>
            <p:nvPr/>
          </p:nvSpPr>
          <p:spPr>
            <a:xfrm>
              <a:off x="1629411" y="3895186"/>
              <a:ext cx="2961410" cy="820225"/>
            </a:xfrm>
            <a:prstGeom prst="rect">
              <a:avLst/>
            </a:prstGeom>
            <a:noFill/>
          </p:spPr>
          <p:txBody>
            <a:bodyPr wrap="square" lIns="0" rIns="0" rtlCol="0">
              <a:spAutoFit/>
            </a:bodyPr>
            <a:lstStyle/>
            <a:p>
              <a:pPr>
                <a:lnSpc>
                  <a:spcPct val="125000"/>
                </a:lnSpc>
              </a:pPr>
              <a:r>
                <a:rPr lang="en-US" sz="2000" b="1" spc="20" dirty="0">
                  <a:solidFill>
                    <a:schemeClr val="bg1"/>
                  </a:solidFill>
                </a:rPr>
                <a:t>Die </a:t>
              </a:r>
              <a:r>
                <a:rPr lang="en-US" sz="2000" b="1" spc="20" dirty="0" err="1">
                  <a:solidFill>
                    <a:schemeClr val="bg1"/>
                  </a:solidFill>
                </a:rPr>
                <a:t>Grundstruktur</a:t>
              </a:r>
              <a:r>
                <a:rPr lang="en-US" sz="2000" b="1" spc="20" dirty="0">
                  <a:solidFill>
                    <a:schemeClr val="bg1"/>
                  </a:solidFill>
                </a:rPr>
                <a:t> </a:t>
              </a:r>
              <a:r>
                <a:rPr lang="en-US" sz="2000" b="1" spc="20" dirty="0" err="1">
                  <a:solidFill>
                    <a:schemeClr val="bg1"/>
                  </a:solidFill>
                </a:rPr>
                <a:t>erfordert</a:t>
              </a:r>
              <a:r>
                <a:rPr lang="en-US" sz="2000" b="1" spc="20" dirty="0">
                  <a:solidFill>
                    <a:schemeClr val="bg1"/>
                  </a:solidFill>
                </a:rPr>
                <a:t> </a:t>
              </a:r>
              <a:r>
                <a:rPr lang="en-US" sz="2000" b="1" spc="20" dirty="0" err="1">
                  <a:solidFill>
                    <a:schemeClr val="bg1"/>
                  </a:solidFill>
                </a:rPr>
                <a:t>eine</a:t>
              </a:r>
              <a:r>
                <a:rPr lang="en-US" sz="2000" b="1" spc="20" dirty="0">
                  <a:solidFill>
                    <a:schemeClr val="bg1"/>
                  </a:solidFill>
                </a:rPr>
                <a:t> </a:t>
              </a:r>
              <a:r>
                <a:rPr lang="en-US" sz="2000" b="1" spc="20" dirty="0" err="1">
                  <a:solidFill>
                    <a:schemeClr val="bg1"/>
                  </a:solidFill>
                </a:rPr>
                <a:t>Analyse</a:t>
              </a:r>
              <a:r>
                <a:rPr lang="en-US" sz="2000" b="1" spc="20" dirty="0">
                  <a:solidFill>
                    <a:schemeClr val="bg1"/>
                  </a:solidFill>
                </a:rPr>
                <a:t>, um </a:t>
              </a:r>
              <a:r>
                <a:rPr lang="en-US" sz="2000" b="1" spc="20" dirty="0" err="1">
                  <a:solidFill>
                    <a:schemeClr val="bg1"/>
                  </a:solidFill>
                </a:rPr>
                <a:t>ein</a:t>
              </a:r>
              <a:r>
                <a:rPr lang="en-US" sz="2000" b="1" spc="20" dirty="0">
                  <a:solidFill>
                    <a:schemeClr val="bg1"/>
                  </a:solidFill>
                </a:rPr>
                <a:t> Modell </a:t>
              </a:r>
              <a:r>
                <a:rPr lang="en-US" sz="2000" b="1" spc="20" dirty="0" err="1">
                  <a:solidFill>
                    <a:schemeClr val="bg1"/>
                  </a:solidFill>
                </a:rPr>
                <a:t>zu</a:t>
              </a:r>
              <a:r>
                <a:rPr lang="en-US" sz="2000" b="1" spc="20" dirty="0">
                  <a:solidFill>
                    <a:schemeClr val="bg1"/>
                  </a:solidFill>
                </a:rPr>
                <a:t> </a:t>
              </a:r>
              <a:r>
                <a:rPr lang="en-US" sz="2000" b="1" spc="20" dirty="0" err="1">
                  <a:solidFill>
                    <a:schemeClr val="bg1"/>
                  </a:solidFill>
                </a:rPr>
                <a:t>entwerfen</a:t>
              </a:r>
              <a:endParaRPr lang="en-US" sz="2000" b="1" spc="20" dirty="0">
                <a:solidFill>
                  <a:schemeClr val="bg1"/>
                </a:solidFill>
              </a:endParaRPr>
            </a:p>
          </p:txBody>
        </p:sp>
      </p:grpSp>
    </p:spTree>
    <p:extLst>
      <p:ext uri="{BB962C8B-B14F-4D97-AF65-F5344CB8AC3E}">
        <p14:creationId xmlns:p14="http://schemas.microsoft.com/office/powerpoint/2010/main" val="39177597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p:cTn id="7" dur="500" fill="hold"/>
                                        <p:tgtEl>
                                          <p:spTgt spid="37"/>
                                        </p:tgtEl>
                                        <p:attrNameLst>
                                          <p:attrName>ppt_w</p:attrName>
                                        </p:attrNameLst>
                                      </p:cBhvr>
                                      <p:tavLst>
                                        <p:tav tm="0">
                                          <p:val>
                                            <p:fltVal val="0"/>
                                          </p:val>
                                        </p:tav>
                                        <p:tav tm="100000">
                                          <p:val>
                                            <p:strVal val="#ppt_w"/>
                                          </p:val>
                                        </p:tav>
                                      </p:tavLst>
                                    </p:anim>
                                    <p:anim calcmode="lin" valueType="num">
                                      <p:cBhvr>
                                        <p:cTn id="8" dur="500" fill="hold"/>
                                        <p:tgtEl>
                                          <p:spTgt spid="37"/>
                                        </p:tgtEl>
                                        <p:attrNameLst>
                                          <p:attrName>ppt_h</p:attrName>
                                        </p:attrNameLst>
                                      </p:cBhvr>
                                      <p:tavLst>
                                        <p:tav tm="0">
                                          <p:val>
                                            <p:fltVal val="0"/>
                                          </p:val>
                                        </p:tav>
                                        <p:tav tm="100000">
                                          <p:val>
                                            <p:strVal val="#ppt_h"/>
                                          </p:val>
                                        </p:tav>
                                      </p:tavLst>
                                    </p:anim>
                                    <p:animEffect transition="in" filter="fade">
                                      <p:cBhvr>
                                        <p:cTn id="9" dur="500"/>
                                        <p:tgtEl>
                                          <p:spTgt spid="37"/>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57"/>
                                        </p:tgtEl>
                                        <p:attrNameLst>
                                          <p:attrName>style.visibility</p:attrName>
                                        </p:attrNameLst>
                                      </p:cBhvr>
                                      <p:to>
                                        <p:strVal val="visible"/>
                                      </p:to>
                                    </p:set>
                                    <p:anim calcmode="lin" valueType="num">
                                      <p:cBhvr>
                                        <p:cTn id="14" dur="500" fill="hold"/>
                                        <p:tgtEl>
                                          <p:spTgt spid="57"/>
                                        </p:tgtEl>
                                        <p:attrNameLst>
                                          <p:attrName>ppt_w</p:attrName>
                                        </p:attrNameLst>
                                      </p:cBhvr>
                                      <p:tavLst>
                                        <p:tav tm="0">
                                          <p:val>
                                            <p:fltVal val="0"/>
                                          </p:val>
                                        </p:tav>
                                        <p:tav tm="100000">
                                          <p:val>
                                            <p:strVal val="#ppt_w"/>
                                          </p:val>
                                        </p:tav>
                                      </p:tavLst>
                                    </p:anim>
                                    <p:anim calcmode="lin" valueType="num">
                                      <p:cBhvr>
                                        <p:cTn id="15" dur="500" fill="hold"/>
                                        <p:tgtEl>
                                          <p:spTgt spid="57"/>
                                        </p:tgtEl>
                                        <p:attrNameLst>
                                          <p:attrName>ppt_h</p:attrName>
                                        </p:attrNameLst>
                                      </p:cBhvr>
                                      <p:tavLst>
                                        <p:tav tm="0">
                                          <p:val>
                                            <p:fltVal val="0"/>
                                          </p:val>
                                        </p:tav>
                                        <p:tav tm="100000">
                                          <p:val>
                                            <p:strVal val="#ppt_h"/>
                                          </p:val>
                                        </p:tav>
                                      </p:tavLst>
                                    </p:anim>
                                    <p:animEffect transition="in" filter="fade">
                                      <p:cBhvr>
                                        <p:cTn id="16" dur="500"/>
                                        <p:tgtEl>
                                          <p:spTgt spid="57"/>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61"/>
                                        </p:tgtEl>
                                        <p:attrNameLst>
                                          <p:attrName>style.visibility</p:attrName>
                                        </p:attrNameLst>
                                      </p:cBhvr>
                                      <p:to>
                                        <p:strVal val="visible"/>
                                      </p:to>
                                    </p:set>
                                    <p:anim calcmode="lin" valueType="num">
                                      <p:cBhvr>
                                        <p:cTn id="21" dur="500" fill="hold"/>
                                        <p:tgtEl>
                                          <p:spTgt spid="61"/>
                                        </p:tgtEl>
                                        <p:attrNameLst>
                                          <p:attrName>ppt_w</p:attrName>
                                        </p:attrNameLst>
                                      </p:cBhvr>
                                      <p:tavLst>
                                        <p:tav tm="0">
                                          <p:val>
                                            <p:fltVal val="0"/>
                                          </p:val>
                                        </p:tav>
                                        <p:tav tm="100000">
                                          <p:val>
                                            <p:strVal val="#ppt_w"/>
                                          </p:val>
                                        </p:tav>
                                      </p:tavLst>
                                    </p:anim>
                                    <p:anim calcmode="lin" valueType="num">
                                      <p:cBhvr>
                                        <p:cTn id="22" dur="500" fill="hold"/>
                                        <p:tgtEl>
                                          <p:spTgt spid="61"/>
                                        </p:tgtEl>
                                        <p:attrNameLst>
                                          <p:attrName>ppt_h</p:attrName>
                                        </p:attrNameLst>
                                      </p:cBhvr>
                                      <p:tavLst>
                                        <p:tav tm="0">
                                          <p:val>
                                            <p:fltVal val="0"/>
                                          </p:val>
                                        </p:tav>
                                        <p:tav tm="100000">
                                          <p:val>
                                            <p:strVal val="#ppt_h"/>
                                          </p:val>
                                        </p:tav>
                                      </p:tavLst>
                                    </p:anim>
                                    <p:animEffect transition="in" filter="fade">
                                      <p:cBhvr>
                                        <p:cTn id="23" dur="500"/>
                                        <p:tgtEl>
                                          <p:spTgt spid="61"/>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41"/>
                                        </p:tgtEl>
                                        <p:attrNameLst>
                                          <p:attrName>style.visibility</p:attrName>
                                        </p:attrNameLst>
                                      </p:cBhvr>
                                      <p:to>
                                        <p:strVal val="visible"/>
                                      </p:to>
                                    </p:set>
                                    <p:anim calcmode="lin" valueType="num">
                                      <p:cBhvr>
                                        <p:cTn id="28" dur="500" fill="hold"/>
                                        <p:tgtEl>
                                          <p:spTgt spid="41"/>
                                        </p:tgtEl>
                                        <p:attrNameLst>
                                          <p:attrName>ppt_w</p:attrName>
                                        </p:attrNameLst>
                                      </p:cBhvr>
                                      <p:tavLst>
                                        <p:tav tm="0">
                                          <p:val>
                                            <p:fltVal val="0"/>
                                          </p:val>
                                        </p:tav>
                                        <p:tav tm="100000">
                                          <p:val>
                                            <p:strVal val="#ppt_w"/>
                                          </p:val>
                                        </p:tav>
                                      </p:tavLst>
                                    </p:anim>
                                    <p:anim calcmode="lin" valueType="num">
                                      <p:cBhvr>
                                        <p:cTn id="29" dur="500" fill="hold"/>
                                        <p:tgtEl>
                                          <p:spTgt spid="41"/>
                                        </p:tgtEl>
                                        <p:attrNameLst>
                                          <p:attrName>ppt_h</p:attrName>
                                        </p:attrNameLst>
                                      </p:cBhvr>
                                      <p:tavLst>
                                        <p:tav tm="0">
                                          <p:val>
                                            <p:fltVal val="0"/>
                                          </p:val>
                                        </p:tav>
                                        <p:tav tm="100000">
                                          <p:val>
                                            <p:strVal val="#ppt_h"/>
                                          </p:val>
                                        </p:tav>
                                      </p:tavLst>
                                    </p:anim>
                                    <p:animEffect transition="in" filter="fade">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3917A7D-89E5-4220-9F5F-0A1A84322FBF}" type="slidenum">
              <a:rPr lang="en-US" smtClean="0"/>
              <a:t>3</a:t>
            </a:fld>
            <a:endParaRPr lang="en-US"/>
          </a:p>
        </p:txBody>
      </p:sp>
      <p:sp>
        <p:nvSpPr>
          <p:cNvPr id="15" name="Title 1"/>
          <p:cNvSpPr txBox="1">
            <a:spLocks/>
          </p:cNvSpPr>
          <p:nvPr/>
        </p:nvSpPr>
        <p:spPr>
          <a:xfrm>
            <a:off x="168139" y="415133"/>
            <a:ext cx="6019799" cy="808540"/>
          </a:xfrm>
          <a:prstGeom prst="rect">
            <a:avLst/>
          </a:prstGeom>
        </p:spPr>
        <p:txBody>
          <a:bodyPr vert="horz" lIns="0" tIns="45720" rIns="0" bIns="45720" rtlCol="0" anchor="ctr">
            <a:noAutofit/>
          </a:bodyPr>
          <a:lstStyle>
            <a:lvl1pPr algn="l" defTabSz="914400" rtl="0" eaLnBrk="1" latinLnBrk="0" hangingPunct="1">
              <a:lnSpc>
                <a:spcPct val="90000"/>
              </a:lnSpc>
              <a:spcBef>
                <a:spcPct val="0"/>
              </a:spcBef>
              <a:buNone/>
              <a:defRPr sz="3200" b="0" i="0" kern="1200">
                <a:solidFill>
                  <a:schemeClr val="tx1">
                    <a:lumMod val="85000"/>
                    <a:lumOff val="15000"/>
                  </a:schemeClr>
                </a:solidFill>
                <a:latin typeface="Lato Light" charset="0"/>
                <a:ea typeface="Lato Light" charset="0"/>
                <a:cs typeface="Lato Light" charset="0"/>
              </a:defRPr>
            </a:lvl1pPr>
          </a:lstStyle>
          <a:p>
            <a:r>
              <a:rPr lang="de-DE" b="1" dirty="0">
                <a:solidFill>
                  <a:schemeClr val="accent3"/>
                </a:solidFill>
                <a:latin typeface="Lato" charset="0"/>
                <a:ea typeface="Lato" charset="0"/>
                <a:cs typeface="Lato" charset="0"/>
              </a:rPr>
              <a:t>OOP </a:t>
            </a:r>
            <a:r>
              <a:rPr lang="de-DE" b="1" dirty="0">
                <a:latin typeface="Lato" charset="0"/>
                <a:ea typeface="Lato" charset="0"/>
                <a:cs typeface="Lato" charset="0"/>
              </a:rPr>
              <a:t>Allgemein</a:t>
            </a:r>
            <a:endParaRPr lang="en-US" b="1" dirty="0">
              <a:latin typeface="Lato" charset="0"/>
              <a:ea typeface="Lato" charset="0"/>
              <a:cs typeface="Lato" charset="0"/>
            </a:endParaRPr>
          </a:p>
        </p:txBody>
      </p:sp>
      <p:sp>
        <p:nvSpPr>
          <p:cNvPr id="2" name="Rechteck: abgerundete Ecken 1">
            <a:extLst>
              <a:ext uri="{FF2B5EF4-FFF2-40B4-BE49-F238E27FC236}">
                <a16:creationId xmlns:a16="http://schemas.microsoft.com/office/drawing/2014/main" id="{3FBAE773-C314-4EA1-9EAC-F45E9F445A10}"/>
              </a:ext>
            </a:extLst>
          </p:cNvPr>
          <p:cNvSpPr/>
          <p:nvPr/>
        </p:nvSpPr>
        <p:spPr>
          <a:xfrm>
            <a:off x="4686300" y="2933700"/>
            <a:ext cx="2819400" cy="990600"/>
          </a:xfrm>
          <a:prstGeom prst="round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a:t>Objektorientierte Programmierung</a:t>
            </a:r>
            <a:endParaRPr lang="de-DE" dirty="0"/>
          </a:p>
        </p:txBody>
      </p:sp>
      <p:sp>
        <p:nvSpPr>
          <p:cNvPr id="5" name="Rechteck: abgerundete Ecken 4">
            <a:extLst>
              <a:ext uri="{FF2B5EF4-FFF2-40B4-BE49-F238E27FC236}">
                <a16:creationId xmlns:a16="http://schemas.microsoft.com/office/drawing/2014/main" id="{C30123BB-DEB5-4615-8851-B50F17614776}"/>
              </a:ext>
            </a:extLst>
          </p:cNvPr>
          <p:cNvSpPr/>
          <p:nvPr/>
        </p:nvSpPr>
        <p:spPr>
          <a:xfrm>
            <a:off x="1828800" y="3162300"/>
            <a:ext cx="1904999" cy="533400"/>
          </a:xfrm>
          <a:prstGeom prst="roundRect">
            <a:avLst/>
          </a:prstGeom>
          <a:solidFill>
            <a:srgbClr val="00B0F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sz="1600" dirty="0"/>
              <a:t>Abstraktion</a:t>
            </a:r>
          </a:p>
        </p:txBody>
      </p:sp>
      <p:sp>
        <p:nvSpPr>
          <p:cNvPr id="24" name="Rechteck: abgerundete Ecken 23">
            <a:extLst>
              <a:ext uri="{FF2B5EF4-FFF2-40B4-BE49-F238E27FC236}">
                <a16:creationId xmlns:a16="http://schemas.microsoft.com/office/drawing/2014/main" id="{6165D51A-F321-48B8-8901-AB328873625A}"/>
              </a:ext>
            </a:extLst>
          </p:cNvPr>
          <p:cNvSpPr/>
          <p:nvPr/>
        </p:nvSpPr>
        <p:spPr>
          <a:xfrm>
            <a:off x="1273628" y="4686300"/>
            <a:ext cx="1926771" cy="533400"/>
          </a:xfrm>
          <a:prstGeom prst="roundRect">
            <a:avLst/>
          </a:prstGeom>
          <a:solidFill>
            <a:srgbClr val="00B0F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sz="1600" dirty="0"/>
              <a:t>Datenkapselung</a:t>
            </a:r>
          </a:p>
        </p:txBody>
      </p:sp>
      <p:sp>
        <p:nvSpPr>
          <p:cNvPr id="25" name="Rechteck: abgerundete Ecken 24">
            <a:extLst>
              <a:ext uri="{FF2B5EF4-FFF2-40B4-BE49-F238E27FC236}">
                <a16:creationId xmlns:a16="http://schemas.microsoft.com/office/drawing/2014/main" id="{BEE90C90-4B11-4366-94FB-D29283050E8B}"/>
              </a:ext>
            </a:extLst>
          </p:cNvPr>
          <p:cNvSpPr/>
          <p:nvPr/>
        </p:nvSpPr>
        <p:spPr>
          <a:xfrm>
            <a:off x="5132614" y="5088953"/>
            <a:ext cx="1926771" cy="533400"/>
          </a:xfrm>
          <a:prstGeom prst="roundRect">
            <a:avLst/>
          </a:prstGeom>
          <a:solidFill>
            <a:srgbClr val="00B0F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sz="1600" dirty="0"/>
              <a:t>Polymorphie</a:t>
            </a:r>
          </a:p>
        </p:txBody>
      </p:sp>
      <p:sp>
        <p:nvSpPr>
          <p:cNvPr id="26" name="Rechteck: abgerundete Ecken 25">
            <a:extLst>
              <a:ext uri="{FF2B5EF4-FFF2-40B4-BE49-F238E27FC236}">
                <a16:creationId xmlns:a16="http://schemas.microsoft.com/office/drawing/2014/main" id="{325E7052-3E28-479D-AF97-21FA88E55F8B}"/>
              </a:ext>
            </a:extLst>
          </p:cNvPr>
          <p:cNvSpPr/>
          <p:nvPr/>
        </p:nvSpPr>
        <p:spPr>
          <a:xfrm>
            <a:off x="8991600" y="4686300"/>
            <a:ext cx="1926771" cy="533400"/>
          </a:xfrm>
          <a:prstGeom prst="roundRect">
            <a:avLst/>
          </a:prstGeom>
          <a:solidFill>
            <a:srgbClr val="00B0F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sz="1600" dirty="0"/>
              <a:t>Vererbung</a:t>
            </a:r>
          </a:p>
        </p:txBody>
      </p:sp>
      <p:sp>
        <p:nvSpPr>
          <p:cNvPr id="27" name="Rechteck: abgerundete Ecken 26">
            <a:extLst>
              <a:ext uri="{FF2B5EF4-FFF2-40B4-BE49-F238E27FC236}">
                <a16:creationId xmlns:a16="http://schemas.microsoft.com/office/drawing/2014/main" id="{8EDF244B-521F-4B09-B29E-E2591F89792D}"/>
              </a:ext>
            </a:extLst>
          </p:cNvPr>
          <p:cNvSpPr/>
          <p:nvPr/>
        </p:nvSpPr>
        <p:spPr>
          <a:xfrm>
            <a:off x="8458201" y="3162300"/>
            <a:ext cx="1904999" cy="533400"/>
          </a:xfrm>
          <a:prstGeom prst="roundRect">
            <a:avLst/>
          </a:prstGeom>
          <a:solidFill>
            <a:srgbClr val="00B0F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sz="1600" dirty="0"/>
              <a:t>Persistenz</a:t>
            </a:r>
          </a:p>
        </p:txBody>
      </p:sp>
      <p:sp>
        <p:nvSpPr>
          <p:cNvPr id="28" name="Rechteck: abgerundete Ecken 27">
            <a:extLst>
              <a:ext uri="{FF2B5EF4-FFF2-40B4-BE49-F238E27FC236}">
                <a16:creationId xmlns:a16="http://schemas.microsoft.com/office/drawing/2014/main" id="{31B024F0-0362-459A-BE87-382725CAF08C}"/>
              </a:ext>
            </a:extLst>
          </p:cNvPr>
          <p:cNvSpPr/>
          <p:nvPr/>
        </p:nvSpPr>
        <p:spPr>
          <a:xfrm>
            <a:off x="3707673" y="1392886"/>
            <a:ext cx="1904999" cy="533400"/>
          </a:xfrm>
          <a:prstGeom prst="roundRect">
            <a:avLst/>
          </a:prstGeom>
          <a:solidFill>
            <a:srgbClr val="FFC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sz="1600" dirty="0"/>
              <a:t>Klassen</a:t>
            </a:r>
          </a:p>
        </p:txBody>
      </p:sp>
      <p:sp>
        <p:nvSpPr>
          <p:cNvPr id="29" name="Rechteck: abgerundete Ecken 28">
            <a:extLst>
              <a:ext uri="{FF2B5EF4-FFF2-40B4-BE49-F238E27FC236}">
                <a16:creationId xmlns:a16="http://schemas.microsoft.com/office/drawing/2014/main" id="{FFE1B5AB-2F5A-4683-935C-B8F30099037B}"/>
              </a:ext>
            </a:extLst>
          </p:cNvPr>
          <p:cNvSpPr/>
          <p:nvPr/>
        </p:nvSpPr>
        <p:spPr>
          <a:xfrm>
            <a:off x="6581507" y="1392886"/>
            <a:ext cx="1904999" cy="533400"/>
          </a:xfrm>
          <a:prstGeom prst="roundRect">
            <a:avLst/>
          </a:prstGeom>
          <a:solidFill>
            <a:srgbClr val="FFC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sz="1600" dirty="0"/>
              <a:t>Objekte</a:t>
            </a:r>
          </a:p>
        </p:txBody>
      </p:sp>
      <p:cxnSp>
        <p:nvCxnSpPr>
          <p:cNvPr id="7" name="Gerade Verbindung mit Pfeil 6">
            <a:extLst>
              <a:ext uri="{FF2B5EF4-FFF2-40B4-BE49-F238E27FC236}">
                <a16:creationId xmlns:a16="http://schemas.microsoft.com/office/drawing/2014/main" id="{87BB1430-EBA5-451E-AD24-9E223EECA01D}"/>
              </a:ext>
            </a:extLst>
          </p:cNvPr>
          <p:cNvCxnSpPr>
            <a:stCxn id="2" idx="1"/>
            <a:endCxn id="5" idx="3"/>
          </p:cNvCxnSpPr>
          <p:nvPr/>
        </p:nvCxnSpPr>
        <p:spPr>
          <a:xfrm flipH="1">
            <a:off x="3733799" y="3429000"/>
            <a:ext cx="952501" cy="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9" name="Gerade Verbindung mit Pfeil 8">
            <a:extLst>
              <a:ext uri="{FF2B5EF4-FFF2-40B4-BE49-F238E27FC236}">
                <a16:creationId xmlns:a16="http://schemas.microsoft.com/office/drawing/2014/main" id="{FD294FA9-3DBA-49D0-93E8-C372FC05DBE5}"/>
              </a:ext>
            </a:extLst>
          </p:cNvPr>
          <p:cNvCxnSpPr>
            <a:stCxn id="2" idx="2"/>
            <a:endCxn id="24" idx="3"/>
          </p:cNvCxnSpPr>
          <p:nvPr/>
        </p:nvCxnSpPr>
        <p:spPr>
          <a:xfrm flipH="1">
            <a:off x="3200399" y="3924300"/>
            <a:ext cx="2895601" cy="102870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1" name="Gerade Verbindung mit Pfeil 10">
            <a:extLst>
              <a:ext uri="{FF2B5EF4-FFF2-40B4-BE49-F238E27FC236}">
                <a16:creationId xmlns:a16="http://schemas.microsoft.com/office/drawing/2014/main" id="{99590C67-9625-44F7-85BA-8EAC5C632F7B}"/>
              </a:ext>
            </a:extLst>
          </p:cNvPr>
          <p:cNvCxnSpPr>
            <a:stCxn id="2" idx="2"/>
            <a:endCxn id="25" idx="0"/>
          </p:cNvCxnSpPr>
          <p:nvPr/>
        </p:nvCxnSpPr>
        <p:spPr>
          <a:xfrm>
            <a:off x="6096000" y="3924300"/>
            <a:ext cx="0" cy="1164653"/>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9" name="Gerade Verbindung mit Pfeil 18">
            <a:extLst>
              <a:ext uri="{FF2B5EF4-FFF2-40B4-BE49-F238E27FC236}">
                <a16:creationId xmlns:a16="http://schemas.microsoft.com/office/drawing/2014/main" id="{2AC78947-659B-4416-8FD7-56AE9EC32A25}"/>
              </a:ext>
            </a:extLst>
          </p:cNvPr>
          <p:cNvCxnSpPr>
            <a:cxnSpLocks/>
            <a:stCxn id="2" idx="2"/>
            <a:endCxn id="26" idx="1"/>
          </p:cNvCxnSpPr>
          <p:nvPr/>
        </p:nvCxnSpPr>
        <p:spPr>
          <a:xfrm>
            <a:off x="6096000" y="3924300"/>
            <a:ext cx="2895600" cy="102870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2" name="Gerade Verbindung mit Pfeil 21">
            <a:extLst>
              <a:ext uri="{FF2B5EF4-FFF2-40B4-BE49-F238E27FC236}">
                <a16:creationId xmlns:a16="http://schemas.microsoft.com/office/drawing/2014/main" id="{64516678-4389-4AA6-A665-954849E0A427}"/>
              </a:ext>
            </a:extLst>
          </p:cNvPr>
          <p:cNvCxnSpPr>
            <a:stCxn id="2" idx="3"/>
            <a:endCxn id="27" idx="1"/>
          </p:cNvCxnSpPr>
          <p:nvPr/>
        </p:nvCxnSpPr>
        <p:spPr>
          <a:xfrm>
            <a:off x="7505700" y="3429000"/>
            <a:ext cx="952501" cy="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30" name="Gerade Verbindung mit Pfeil 29">
            <a:extLst>
              <a:ext uri="{FF2B5EF4-FFF2-40B4-BE49-F238E27FC236}">
                <a16:creationId xmlns:a16="http://schemas.microsoft.com/office/drawing/2014/main" id="{0749CC92-B8B4-4D98-ABA6-119017927B71}"/>
              </a:ext>
            </a:extLst>
          </p:cNvPr>
          <p:cNvCxnSpPr>
            <a:stCxn id="2" idx="0"/>
            <a:endCxn id="29" idx="2"/>
          </p:cNvCxnSpPr>
          <p:nvPr/>
        </p:nvCxnSpPr>
        <p:spPr>
          <a:xfrm flipV="1">
            <a:off x="6096000" y="1926286"/>
            <a:ext cx="1438007" cy="1007414"/>
          </a:xfrm>
          <a:prstGeom prst="straightConnector1">
            <a:avLst/>
          </a:prstGeom>
          <a:ln w="127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Gerade Verbindung mit Pfeil 31">
            <a:extLst>
              <a:ext uri="{FF2B5EF4-FFF2-40B4-BE49-F238E27FC236}">
                <a16:creationId xmlns:a16="http://schemas.microsoft.com/office/drawing/2014/main" id="{B0512E17-EF38-4FE5-9677-A7E8639411D5}"/>
              </a:ext>
            </a:extLst>
          </p:cNvPr>
          <p:cNvCxnSpPr>
            <a:stCxn id="2" idx="0"/>
            <a:endCxn id="28" idx="2"/>
          </p:cNvCxnSpPr>
          <p:nvPr/>
        </p:nvCxnSpPr>
        <p:spPr>
          <a:xfrm flipH="1" flipV="1">
            <a:off x="4660173" y="1926286"/>
            <a:ext cx="1435827" cy="1007414"/>
          </a:xfrm>
          <a:prstGeom prst="straightConnector1">
            <a:avLst/>
          </a:prstGeom>
          <a:ln w="127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33146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p:tgtEl>
                                          <p:spTgt spid="15"/>
                                        </p:tgtEl>
                                        <p:attrNameLst>
                                          <p:attrName>ppt_y</p:attrName>
                                        </p:attrNameLst>
                                      </p:cBhvr>
                                      <p:tavLst>
                                        <p:tav tm="0">
                                          <p:val>
                                            <p:strVal val="#ppt_y+#ppt_h*1.125000"/>
                                          </p:val>
                                        </p:tav>
                                        <p:tav tm="100000">
                                          <p:val>
                                            <p:strVal val="#ppt_y"/>
                                          </p:val>
                                        </p:tav>
                                      </p:tavLst>
                                    </p:anim>
                                    <p:animEffect transition="in" filter="wipe(up)">
                                      <p:cBhvr>
                                        <p:cTn id="8" dur="500"/>
                                        <p:tgtEl>
                                          <p:spTgt spid="15"/>
                                        </p:tgtEl>
                                      </p:cBhvr>
                                    </p:animEffec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childTnLst>
                                </p:cTn>
                              </p:par>
                              <p:par>
                                <p:cTn id="22" presetID="10" presetClass="entr" presetSubtype="0"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fade">
                                      <p:cBhvr>
                                        <p:cTn id="29" dur="500"/>
                                        <p:tgtEl>
                                          <p:spTgt spid="25"/>
                                        </p:tgtEl>
                                      </p:cBhvr>
                                    </p:animEffect>
                                  </p:childTnLst>
                                </p:cTn>
                              </p:par>
                              <p:par>
                                <p:cTn id="30" presetID="10" presetClass="entr" presetSubtype="0" fill="hold"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500"/>
                                        <p:tgtEl>
                                          <p:spTgt spid="26"/>
                                        </p:tgtEl>
                                      </p:cBhvr>
                                    </p:animEffect>
                                  </p:childTnLst>
                                </p:cTn>
                              </p:par>
                              <p:par>
                                <p:cTn id="38" presetID="10" presetClass="entr" presetSubtype="0" fill="hold"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500"/>
                                        <p:tgtEl>
                                          <p:spTgt spid="19"/>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fade">
                                      <p:cBhvr>
                                        <p:cTn id="45" dur="500"/>
                                        <p:tgtEl>
                                          <p:spTgt spid="27"/>
                                        </p:tgtEl>
                                      </p:cBhvr>
                                    </p:animEffect>
                                  </p:childTnLst>
                                </p:cTn>
                              </p:par>
                              <p:par>
                                <p:cTn id="46" presetID="10" presetClass="entr" presetSubtype="0" fill="hold" nodeType="with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fade">
                                      <p:cBhvr>
                                        <p:cTn id="48" dur="500"/>
                                        <p:tgtEl>
                                          <p:spTgt spid="22"/>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8"/>
                                        </p:tgtEl>
                                        <p:attrNameLst>
                                          <p:attrName>style.visibility</p:attrName>
                                        </p:attrNameLst>
                                      </p:cBhvr>
                                      <p:to>
                                        <p:strVal val="visible"/>
                                      </p:to>
                                    </p:set>
                                    <p:animEffect transition="in" filter="fade">
                                      <p:cBhvr>
                                        <p:cTn id="53" dur="500"/>
                                        <p:tgtEl>
                                          <p:spTgt spid="28"/>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fade">
                                      <p:cBhvr>
                                        <p:cTn id="56" dur="500"/>
                                        <p:tgtEl>
                                          <p:spTgt spid="29"/>
                                        </p:tgtEl>
                                      </p:cBhvr>
                                    </p:animEffect>
                                  </p:childTnLst>
                                </p:cTn>
                              </p:par>
                              <p:par>
                                <p:cTn id="57" presetID="10" presetClass="entr" presetSubtype="0" fill="hold" nodeType="withEffect">
                                  <p:stCondLst>
                                    <p:cond delay="0"/>
                                  </p:stCondLst>
                                  <p:childTnLst>
                                    <p:set>
                                      <p:cBhvr>
                                        <p:cTn id="58" dur="1" fill="hold">
                                          <p:stCondLst>
                                            <p:cond delay="0"/>
                                          </p:stCondLst>
                                        </p:cTn>
                                        <p:tgtEl>
                                          <p:spTgt spid="30"/>
                                        </p:tgtEl>
                                        <p:attrNameLst>
                                          <p:attrName>style.visibility</p:attrName>
                                        </p:attrNameLst>
                                      </p:cBhvr>
                                      <p:to>
                                        <p:strVal val="visible"/>
                                      </p:to>
                                    </p:set>
                                    <p:animEffect transition="in" filter="fade">
                                      <p:cBhvr>
                                        <p:cTn id="59" dur="500"/>
                                        <p:tgtEl>
                                          <p:spTgt spid="30"/>
                                        </p:tgtEl>
                                      </p:cBhvr>
                                    </p:animEffect>
                                  </p:childTnLst>
                                </p:cTn>
                              </p:par>
                              <p:par>
                                <p:cTn id="60" presetID="10" presetClass="entr" presetSubtype="0" fill="hold" nodeType="with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fade">
                                      <p:cBhvr>
                                        <p:cTn id="6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5" grpId="0" animBg="1"/>
      <p:bldP spid="24" grpId="0" animBg="1"/>
      <p:bldP spid="25" grpId="0" animBg="1"/>
      <p:bldP spid="26" grpId="0" animBg="1"/>
      <p:bldP spid="27" grpId="0" animBg="1"/>
      <p:bldP spid="28" grpId="0" animBg="1"/>
      <p:bldP spid="2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4A5E36AD-6973-4C31-848C-F28F0542A7FA}"/>
              </a:ext>
            </a:extLst>
          </p:cNvPr>
          <p:cNvSpPr>
            <a:spLocks noGrp="1"/>
          </p:cNvSpPr>
          <p:nvPr>
            <p:ph type="title"/>
          </p:nvPr>
        </p:nvSpPr>
        <p:spPr>
          <a:xfrm>
            <a:off x="831850" y="1905000"/>
            <a:ext cx="10515600" cy="1209675"/>
          </a:xfrm>
        </p:spPr>
        <p:txBody>
          <a:bodyPr/>
          <a:lstStyle/>
          <a:p>
            <a:r>
              <a:rPr lang="de-DE" dirty="0">
                <a:solidFill>
                  <a:schemeClr val="accent5"/>
                </a:solidFill>
              </a:rPr>
              <a:t>Objekt</a:t>
            </a:r>
          </a:p>
        </p:txBody>
      </p:sp>
      <p:sp>
        <p:nvSpPr>
          <p:cNvPr id="5" name="Textplatzhalter 4">
            <a:extLst>
              <a:ext uri="{FF2B5EF4-FFF2-40B4-BE49-F238E27FC236}">
                <a16:creationId xmlns:a16="http://schemas.microsoft.com/office/drawing/2014/main" id="{CA8E6E23-6A76-4698-8818-21E35380E1C0}"/>
              </a:ext>
            </a:extLst>
          </p:cNvPr>
          <p:cNvSpPr>
            <a:spLocks noGrp="1"/>
          </p:cNvSpPr>
          <p:nvPr>
            <p:ph type="body" idx="1"/>
          </p:nvPr>
        </p:nvSpPr>
        <p:spPr>
          <a:xfrm>
            <a:off x="831850" y="3190463"/>
            <a:ext cx="10515600" cy="3352799"/>
          </a:xfrm>
        </p:spPr>
        <p:txBody>
          <a:bodyPr>
            <a:normAutofit/>
          </a:bodyPr>
          <a:lstStyle/>
          <a:p>
            <a:r>
              <a:rPr lang="de-DE" dirty="0"/>
              <a:t>Ein Element, welches Funktionen, Methoden, Prozeduren, einen inneren Zustand, oder mehrere dieser Dinge besitzt.</a:t>
            </a:r>
          </a:p>
        </p:txBody>
      </p:sp>
      <p:sp>
        <p:nvSpPr>
          <p:cNvPr id="2" name="Foliennummernplatzhalter 1">
            <a:extLst>
              <a:ext uri="{FF2B5EF4-FFF2-40B4-BE49-F238E27FC236}">
                <a16:creationId xmlns:a16="http://schemas.microsoft.com/office/drawing/2014/main" id="{305BE6C4-FEDC-450F-AE78-5A05303C73F4}"/>
              </a:ext>
            </a:extLst>
          </p:cNvPr>
          <p:cNvSpPr>
            <a:spLocks noGrp="1"/>
          </p:cNvSpPr>
          <p:nvPr>
            <p:ph type="sldNum" sz="quarter" idx="12"/>
          </p:nvPr>
        </p:nvSpPr>
        <p:spPr/>
        <p:txBody>
          <a:bodyPr/>
          <a:lstStyle/>
          <a:p>
            <a:fld id="{63917A7D-89E5-4220-9F5F-0A1A84322FBF}" type="slidenum">
              <a:rPr lang="en-US" smtClean="0"/>
              <a:t>4</a:t>
            </a:fld>
            <a:endParaRPr lang="en-US"/>
          </a:p>
        </p:txBody>
      </p:sp>
    </p:spTree>
    <p:extLst>
      <p:ext uri="{BB962C8B-B14F-4D97-AF65-F5344CB8AC3E}">
        <p14:creationId xmlns:p14="http://schemas.microsoft.com/office/powerpoint/2010/main" val="2380088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4A5E36AD-6973-4C31-848C-F28F0542A7FA}"/>
              </a:ext>
            </a:extLst>
          </p:cNvPr>
          <p:cNvSpPr>
            <a:spLocks noGrp="1"/>
          </p:cNvSpPr>
          <p:nvPr>
            <p:ph type="title"/>
          </p:nvPr>
        </p:nvSpPr>
        <p:spPr>
          <a:xfrm>
            <a:off x="831850" y="1905000"/>
            <a:ext cx="10515600" cy="1209675"/>
          </a:xfrm>
        </p:spPr>
        <p:txBody>
          <a:bodyPr/>
          <a:lstStyle/>
          <a:p>
            <a:r>
              <a:rPr lang="de-DE" dirty="0">
                <a:solidFill>
                  <a:schemeClr val="accent5"/>
                </a:solidFill>
              </a:rPr>
              <a:t>Klasse</a:t>
            </a:r>
          </a:p>
        </p:txBody>
      </p:sp>
      <p:sp>
        <p:nvSpPr>
          <p:cNvPr id="5" name="Textplatzhalter 4">
            <a:extLst>
              <a:ext uri="{FF2B5EF4-FFF2-40B4-BE49-F238E27FC236}">
                <a16:creationId xmlns:a16="http://schemas.microsoft.com/office/drawing/2014/main" id="{CA8E6E23-6A76-4698-8818-21E35380E1C0}"/>
              </a:ext>
            </a:extLst>
          </p:cNvPr>
          <p:cNvSpPr>
            <a:spLocks noGrp="1"/>
          </p:cNvSpPr>
          <p:nvPr>
            <p:ph type="body" idx="1"/>
          </p:nvPr>
        </p:nvSpPr>
        <p:spPr>
          <a:xfrm>
            <a:off x="831850" y="3190463"/>
            <a:ext cx="10515600" cy="3352799"/>
          </a:xfrm>
        </p:spPr>
        <p:txBody>
          <a:bodyPr>
            <a:normAutofit/>
          </a:bodyPr>
          <a:lstStyle/>
          <a:p>
            <a:r>
              <a:rPr lang="de-DE" dirty="0"/>
              <a:t>Die Datenstruktur eines Objekts wird durch die Attribute seiner Klassendefinition festgelegt. Das Verhalten des Objekts wird von den Methoden der Klasse bestimmt. </a:t>
            </a:r>
          </a:p>
        </p:txBody>
      </p:sp>
      <p:sp>
        <p:nvSpPr>
          <p:cNvPr id="2" name="Foliennummernplatzhalter 1">
            <a:extLst>
              <a:ext uri="{FF2B5EF4-FFF2-40B4-BE49-F238E27FC236}">
                <a16:creationId xmlns:a16="http://schemas.microsoft.com/office/drawing/2014/main" id="{305BE6C4-FEDC-450F-AE78-5A05303C73F4}"/>
              </a:ext>
            </a:extLst>
          </p:cNvPr>
          <p:cNvSpPr>
            <a:spLocks noGrp="1"/>
          </p:cNvSpPr>
          <p:nvPr>
            <p:ph type="sldNum" sz="quarter" idx="12"/>
          </p:nvPr>
        </p:nvSpPr>
        <p:spPr/>
        <p:txBody>
          <a:bodyPr/>
          <a:lstStyle/>
          <a:p>
            <a:fld id="{63917A7D-89E5-4220-9F5F-0A1A84322FBF}" type="slidenum">
              <a:rPr lang="en-US" smtClean="0"/>
              <a:t>5</a:t>
            </a:fld>
            <a:endParaRPr lang="en-US"/>
          </a:p>
        </p:txBody>
      </p:sp>
    </p:spTree>
    <p:extLst>
      <p:ext uri="{BB962C8B-B14F-4D97-AF65-F5344CB8AC3E}">
        <p14:creationId xmlns:p14="http://schemas.microsoft.com/office/powerpoint/2010/main" val="59150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4A5E36AD-6973-4C31-848C-F28F0542A7FA}"/>
              </a:ext>
            </a:extLst>
          </p:cNvPr>
          <p:cNvSpPr>
            <a:spLocks noGrp="1"/>
          </p:cNvSpPr>
          <p:nvPr>
            <p:ph type="title"/>
          </p:nvPr>
        </p:nvSpPr>
        <p:spPr>
          <a:xfrm>
            <a:off x="831850" y="1905000"/>
            <a:ext cx="10515600" cy="1209675"/>
          </a:xfrm>
        </p:spPr>
        <p:txBody>
          <a:bodyPr/>
          <a:lstStyle/>
          <a:p>
            <a:r>
              <a:rPr lang="de-DE" dirty="0">
                <a:solidFill>
                  <a:srgbClr val="00B0F0"/>
                </a:solidFill>
              </a:rPr>
              <a:t>Abstraktion</a:t>
            </a:r>
          </a:p>
        </p:txBody>
      </p:sp>
      <p:sp>
        <p:nvSpPr>
          <p:cNvPr id="5" name="Textplatzhalter 4">
            <a:extLst>
              <a:ext uri="{FF2B5EF4-FFF2-40B4-BE49-F238E27FC236}">
                <a16:creationId xmlns:a16="http://schemas.microsoft.com/office/drawing/2014/main" id="{CA8E6E23-6A76-4698-8818-21E35380E1C0}"/>
              </a:ext>
            </a:extLst>
          </p:cNvPr>
          <p:cNvSpPr>
            <a:spLocks noGrp="1"/>
          </p:cNvSpPr>
          <p:nvPr>
            <p:ph type="body" idx="1"/>
          </p:nvPr>
        </p:nvSpPr>
        <p:spPr>
          <a:xfrm>
            <a:off x="831850" y="3190463"/>
            <a:ext cx="10515600" cy="3352799"/>
          </a:xfrm>
        </p:spPr>
        <p:txBody>
          <a:bodyPr>
            <a:normAutofit/>
          </a:bodyPr>
          <a:lstStyle/>
          <a:p>
            <a:r>
              <a:rPr lang="de-DE" dirty="0"/>
              <a:t>Abstraktion zielt darauf ab, die Details der Implementierung nicht zu berücksichtigen und daraus ein allgemeines Schema zur Lösung des Problems abzuleiten.</a:t>
            </a:r>
          </a:p>
        </p:txBody>
      </p:sp>
      <p:sp>
        <p:nvSpPr>
          <p:cNvPr id="2" name="Foliennummernplatzhalter 1">
            <a:extLst>
              <a:ext uri="{FF2B5EF4-FFF2-40B4-BE49-F238E27FC236}">
                <a16:creationId xmlns:a16="http://schemas.microsoft.com/office/drawing/2014/main" id="{305BE6C4-FEDC-450F-AE78-5A05303C73F4}"/>
              </a:ext>
            </a:extLst>
          </p:cNvPr>
          <p:cNvSpPr>
            <a:spLocks noGrp="1"/>
          </p:cNvSpPr>
          <p:nvPr>
            <p:ph type="sldNum" sz="quarter" idx="12"/>
          </p:nvPr>
        </p:nvSpPr>
        <p:spPr/>
        <p:txBody>
          <a:bodyPr/>
          <a:lstStyle/>
          <a:p>
            <a:fld id="{63917A7D-89E5-4220-9F5F-0A1A84322FBF}" type="slidenum">
              <a:rPr lang="en-US" smtClean="0"/>
              <a:t>6</a:t>
            </a:fld>
            <a:endParaRPr lang="en-US"/>
          </a:p>
        </p:txBody>
      </p:sp>
    </p:spTree>
    <p:extLst>
      <p:ext uri="{BB962C8B-B14F-4D97-AF65-F5344CB8AC3E}">
        <p14:creationId xmlns:p14="http://schemas.microsoft.com/office/powerpoint/2010/main" val="1258622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4A5E36AD-6973-4C31-848C-F28F0542A7FA}"/>
              </a:ext>
            </a:extLst>
          </p:cNvPr>
          <p:cNvSpPr>
            <a:spLocks noGrp="1"/>
          </p:cNvSpPr>
          <p:nvPr>
            <p:ph type="title"/>
          </p:nvPr>
        </p:nvSpPr>
        <p:spPr>
          <a:xfrm>
            <a:off x="831850" y="1905000"/>
            <a:ext cx="10515600" cy="1209675"/>
          </a:xfrm>
        </p:spPr>
        <p:txBody>
          <a:bodyPr/>
          <a:lstStyle/>
          <a:p>
            <a:r>
              <a:rPr lang="de-DE" dirty="0">
                <a:solidFill>
                  <a:srgbClr val="00B0F0"/>
                </a:solidFill>
              </a:rPr>
              <a:t>Datenkapselung</a:t>
            </a:r>
          </a:p>
        </p:txBody>
      </p:sp>
      <p:sp>
        <p:nvSpPr>
          <p:cNvPr id="5" name="Textplatzhalter 4">
            <a:extLst>
              <a:ext uri="{FF2B5EF4-FFF2-40B4-BE49-F238E27FC236}">
                <a16:creationId xmlns:a16="http://schemas.microsoft.com/office/drawing/2014/main" id="{CA8E6E23-6A76-4698-8818-21E35380E1C0}"/>
              </a:ext>
            </a:extLst>
          </p:cNvPr>
          <p:cNvSpPr>
            <a:spLocks noGrp="1"/>
          </p:cNvSpPr>
          <p:nvPr>
            <p:ph type="body" idx="1"/>
          </p:nvPr>
        </p:nvSpPr>
        <p:spPr>
          <a:xfrm>
            <a:off x="831850" y="3190463"/>
            <a:ext cx="10515600" cy="3352799"/>
          </a:xfrm>
        </p:spPr>
        <p:txBody>
          <a:bodyPr>
            <a:normAutofit/>
          </a:bodyPr>
          <a:lstStyle/>
          <a:p>
            <a:r>
              <a:rPr lang="de-DE" dirty="0"/>
              <a:t>Als Datenkapselung bezeichnet man in der Programmierung das Verbergen von Implementierungsdetails. Objekte können den internen Zustand anderer Objekte nicht in unerwarteter Weise lesen oder ändern. Ein Objekt hat eine Schnittstelle, die darüber bestimmt, auf welche Weise mit dem Objekt interagiert werden kann.</a:t>
            </a:r>
          </a:p>
        </p:txBody>
      </p:sp>
      <p:sp>
        <p:nvSpPr>
          <p:cNvPr id="2" name="Foliennummernplatzhalter 1">
            <a:extLst>
              <a:ext uri="{FF2B5EF4-FFF2-40B4-BE49-F238E27FC236}">
                <a16:creationId xmlns:a16="http://schemas.microsoft.com/office/drawing/2014/main" id="{305BE6C4-FEDC-450F-AE78-5A05303C73F4}"/>
              </a:ext>
            </a:extLst>
          </p:cNvPr>
          <p:cNvSpPr>
            <a:spLocks noGrp="1"/>
          </p:cNvSpPr>
          <p:nvPr>
            <p:ph type="sldNum" sz="quarter" idx="12"/>
          </p:nvPr>
        </p:nvSpPr>
        <p:spPr/>
        <p:txBody>
          <a:bodyPr/>
          <a:lstStyle/>
          <a:p>
            <a:fld id="{63917A7D-89E5-4220-9F5F-0A1A84322FBF}" type="slidenum">
              <a:rPr lang="en-US" smtClean="0"/>
              <a:t>7</a:t>
            </a:fld>
            <a:endParaRPr lang="en-US"/>
          </a:p>
        </p:txBody>
      </p:sp>
    </p:spTree>
    <p:extLst>
      <p:ext uri="{BB962C8B-B14F-4D97-AF65-F5344CB8AC3E}">
        <p14:creationId xmlns:p14="http://schemas.microsoft.com/office/powerpoint/2010/main" val="3519036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4A5E36AD-6973-4C31-848C-F28F0542A7FA}"/>
              </a:ext>
            </a:extLst>
          </p:cNvPr>
          <p:cNvSpPr>
            <a:spLocks noGrp="1"/>
          </p:cNvSpPr>
          <p:nvPr>
            <p:ph type="title"/>
          </p:nvPr>
        </p:nvSpPr>
        <p:spPr>
          <a:xfrm>
            <a:off x="831850" y="1905000"/>
            <a:ext cx="10515600" cy="1209675"/>
          </a:xfrm>
        </p:spPr>
        <p:txBody>
          <a:bodyPr/>
          <a:lstStyle/>
          <a:p>
            <a:r>
              <a:rPr lang="de-DE" dirty="0">
                <a:solidFill>
                  <a:srgbClr val="00B0F0"/>
                </a:solidFill>
              </a:rPr>
              <a:t>Polymorphie</a:t>
            </a:r>
          </a:p>
        </p:txBody>
      </p:sp>
      <p:sp>
        <p:nvSpPr>
          <p:cNvPr id="5" name="Textplatzhalter 4">
            <a:extLst>
              <a:ext uri="{FF2B5EF4-FFF2-40B4-BE49-F238E27FC236}">
                <a16:creationId xmlns:a16="http://schemas.microsoft.com/office/drawing/2014/main" id="{CA8E6E23-6A76-4698-8818-21E35380E1C0}"/>
              </a:ext>
            </a:extLst>
          </p:cNvPr>
          <p:cNvSpPr>
            <a:spLocks noGrp="1"/>
          </p:cNvSpPr>
          <p:nvPr>
            <p:ph type="body" idx="1"/>
          </p:nvPr>
        </p:nvSpPr>
        <p:spPr>
          <a:xfrm>
            <a:off x="831850" y="3190463"/>
            <a:ext cx="10515600" cy="3352799"/>
          </a:xfrm>
        </p:spPr>
        <p:txBody>
          <a:bodyPr>
            <a:normAutofit/>
          </a:bodyPr>
          <a:lstStyle/>
          <a:p>
            <a:r>
              <a:rPr lang="de-DE" dirty="0"/>
              <a:t>Das Wort Polymorphismus bedeutet, viele Formen zu haben. In der Programmierung bedeutet Polymorphismus den gleichen Funktionsnamen (aber unterschiedliche Signaturen), die für verschiedene Typen verwendet werden.</a:t>
            </a:r>
          </a:p>
        </p:txBody>
      </p:sp>
      <p:sp>
        <p:nvSpPr>
          <p:cNvPr id="2" name="Foliennummernplatzhalter 1">
            <a:extLst>
              <a:ext uri="{FF2B5EF4-FFF2-40B4-BE49-F238E27FC236}">
                <a16:creationId xmlns:a16="http://schemas.microsoft.com/office/drawing/2014/main" id="{305BE6C4-FEDC-450F-AE78-5A05303C73F4}"/>
              </a:ext>
            </a:extLst>
          </p:cNvPr>
          <p:cNvSpPr>
            <a:spLocks noGrp="1"/>
          </p:cNvSpPr>
          <p:nvPr>
            <p:ph type="sldNum" sz="quarter" idx="12"/>
          </p:nvPr>
        </p:nvSpPr>
        <p:spPr/>
        <p:txBody>
          <a:bodyPr/>
          <a:lstStyle/>
          <a:p>
            <a:fld id="{63917A7D-89E5-4220-9F5F-0A1A84322FBF}" type="slidenum">
              <a:rPr lang="en-US" smtClean="0"/>
              <a:t>8</a:t>
            </a:fld>
            <a:endParaRPr lang="en-US"/>
          </a:p>
        </p:txBody>
      </p:sp>
    </p:spTree>
    <p:extLst>
      <p:ext uri="{BB962C8B-B14F-4D97-AF65-F5344CB8AC3E}">
        <p14:creationId xmlns:p14="http://schemas.microsoft.com/office/powerpoint/2010/main" val="1857620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4A5E36AD-6973-4C31-848C-F28F0542A7FA}"/>
              </a:ext>
            </a:extLst>
          </p:cNvPr>
          <p:cNvSpPr>
            <a:spLocks noGrp="1"/>
          </p:cNvSpPr>
          <p:nvPr>
            <p:ph type="title"/>
          </p:nvPr>
        </p:nvSpPr>
        <p:spPr>
          <a:xfrm>
            <a:off x="831850" y="1905000"/>
            <a:ext cx="10515600" cy="1209675"/>
          </a:xfrm>
        </p:spPr>
        <p:txBody>
          <a:bodyPr/>
          <a:lstStyle/>
          <a:p>
            <a:r>
              <a:rPr lang="de-DE" dirty="0">
                <a:solidFill>
                  <a:srgbClr val="00B0F0"/>
                </a:solidFill>
              </a:rPr>
              <a:t>Vererbung</a:t>
            </a:r>
          </a:p>
        </p:txBody>
      </p:sp>
      <p:sp>
        <p:nvSpPr>
          <p:cNvPr id="5" name="Textplatzhalter 4">
            <a:extLst>
              <a:ext uri="{FF2B5EF4-FFF2-40B4-BE49-F238E27FC236}">
                <a16:creationId xmlns:a16="http://schemas.microsoft.com/office/drawing/2014/main" id="{CA8E6E23-6A76-4698-8818-21E35380E1C0}"/>
              </a:ext>
            </a:extLst>
          </p:cNvPr>
          <p:cNvSpPr>
            <a:spLocks noGrp="1"/>
          </p:cNvSpPr>
          <p:nvPr>
            <p:ph type="body" idx="1"/>
          </p:nvPr>
        </p:nvSpPr>
        <p:spPr>
          <a:xfrm>
            <a:off x="831850" y="3190463"/>
            <a:ext cx="10515600" cy="3352799"/>
          </a:xfrm>
        </p:spPr>
        <p:txBody>
          <a:bodyPr>
            <a:normAutofit/>
          </a:bodyPr>
          <a:lstStyle/>
          <a:p>
            <a:r>
              <a:rPr lang="de-DE" dirty="0"/>
              <a:t>Vererbung heißt vereinfacht, dass eine abgeleitete Klasse die Methoden und Attribute der Basisklasse ebenfalls besitzt, also „erbt“. Somit kann die abgeleitete Klasse auch darauf zugreifen.</a:t>
            </a:r>
          </a:p>
        </p:txBody>
      </p:sp>
      <p:sp>
        <p:nvSpPr>
          <p:cNvPr id="2" name="Foliennummernplatzhalter 1">
            <a:extLst>
              <a:ext uri="{FF2B5EF4-FFF2-40B4-BE49-F238E27FC236}">
                <a16:creationId xmlns:a16="http://schemas.microsoft.com/office/drawing/2014/main" id="{305BE6C4-FEDC-450F-AE78-5A05303C73F4}"/>
              </a:ext>
            </a:extLst>
          </p:cNvPr>
          <p:cNvSpPr>
            <a:spLocks noGrp="1"/>
          </p:cNvSpPr>
          <p:nvPr>
            <p:ph type="sldNum" sz="quarter" idx="12"/>
          </p:nvPr>
        </p:nvSpPr>
        <p:spPr/>
        <p:txBody>
          <a:bodyPr/>
          <a:lstStyle/>
          <a:p>
            <a:fld id="{63917A7D-89E5-4220-9F5F-0A1A84322FBF}" type="slidenum">
              <a:rPr lang="en-US" smtClean="0"/>
              <a:t>9</a:t>
            </a:fld>
            <a:endParaRPr lang="en-US"/>
          </a:p>
        </p:txBody>
      </p:sp>
    </p:spTree>
    <p:extLst>
      <p:ext uri="{BB962C8B-B14F-4D97-AF65-F5344CB8AC3E}">
        <p14:creationId xmlns:p14="http://schemas.microsoft.com/office/powerpoint/2010/main" val="3939829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theme/theme1.xml><?xml version="1.0" encoding="utf-8"?>
<a:theme xmlns:a="http://schemas.openxmlformats.org/drawingml/2006/main" name="Office Theme">
  <a:themeElements>
    <a:clrScheme name="Custom 15">
      <a:dk1>
        <a:srgbClr val="000000"/>
      </a:dk1>
      <a:lt1>
        <a:srgbClr val="FFFFFF"/>
      </a:lt1>
      <a:dk2>
        <a:srgbClr val="2A445D"/>
      </a:dk2>
      <a:lt2>
        <a:srgbClr val="A1B1BC"/>
      </a:lt2>
      <a:accent1>
        <a:srgbClr val="BBC1CC"/>
      </a:accent1>
      <a:accent2>
        <a:srgbClr val="8A96A2"/>
      </a:accent2>
      <a:accent3>
        <a:srgbClr val="55616A"/>
      </a:accent3>
      <a:accent4>
        <a:srgbClr val="262E32"/>
      </a:accent4>
      <a:accent5>
        <a:srgbClr val="FFC700"/>
      </a:accent5>
      <a:accent6>
        <a:srgbClr val="3BB18F"/>
      </a:accent6>
      <a:hlink>
        <a:srgbClr val="0563C1"/>
      </a:hlink>
      <a:folHlink>
        <a:srgbClr val="954F72"/>
      </a:folHlink>
    </a:clrScheme>
    <a:fontScheme name="Custom 2">
      <a:majorFont>
        <a:latin typeface="Lato"/>
        <a:ea typeface=""/>
        <a:cs typeface=""/>
      </a:majorFont>
      <a:minorFont>
        <a:latin typeface="La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5"/>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rIns="0" rtlCol="0">
        <a:spAutoFit/>
      </a:bodyPr>
      <a:lstStyle>
        <a:defPPr>
          <a:lnSpc>
            <a:spcPct val="125000"/>
          </a:lnSpc>
          <a:defRPr sz="1200" spc="20">
            <a:solidFill>
              <a:schemeClr val="tx1">
                <a:lumMod val="50000"/>
                <a:lumOff val="50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665</Words>
  <Application>Microsoft Office PowerPoint</Application>
  <PresentationFormat>Breitbild</PresentationFormat>
  <Paragraphs>65</Paragraphs>
  <Slides>12</Slides>
  <Notes>7</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12</vt:i4>
      </vt:variant>
    </vt:vector>
  </HeadingPairs>
  <TitlesOfParts>
    <vt:vector size="18" baseType="lpstr">
      <vt:lpstr>Arial</vt:lpstr>
      <vt:lpstr>Calibri</vt:lpstr>
      <vt:lpstr>Lato</vt:lpstr>
      <vt:lpstr>Lato Heavy</vt:lpstr>
      <vt:lpstr>Lato Light</vt:lpstr>
      <vt:lpstr>Office Theme</vt:lpstr>
      <vt:lpstr>PowerPoint-Präsentation</vt:lpstr>
      <vt:lpstr>PowerPoint-Präsentation</vt:lpstr>
      <vt:lpstr>PowerPoint-Präsentation</vt:lpstr>
      <vt:lpstr>Objekt</vt:lpstr>
      <vt:lpstr>Klasse</vt:lpstr>
      <vt:lpstr>Abstraktion</vt:lpstr>
      <vt:lpstr>Datenkapselung</vt:lpstr>
      <vt:lpstr>Polymorphie</vt:lpstr>
      <vt:lpstr>Vererbung</vt:lpstr>
      <vt:lpstr>Persistenz</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Saif Al-Dilaimi</cp:lastModifiedBy>
  <cp:revision>1420</cp:revision>
  <dcterms:created xsi:type="dcterms:W3CDTF">2015-10-04T10:23:04Z</dcterms:created>
  <dcterms:modified xsi:type="dcterms:W3CDTF">2020-05-02T11:00:27Z</dcterms:modified>
</cp:coreProperties>
</file>