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EDA-C121-44CA-A859-6C6066A0DEF9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2784-06EB-4D22-86EC-EC9EA0EDD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2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EDA-C121-44CA-A859-6C6066A0DEF9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2784-06EB-4D22-86EC-EC9EA0EDD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12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EDA-C121-44CA-A859-6C6066A0DEF9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2784-06EB-4D22-86EC-EC9EA0EDD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52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EDA-C121-44CA-A859-6C6066A0DEF9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2784-06EB-4D22-86EC-EC9EA0EDD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7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EDA-C121-44CA-A859-6C6066A0DEF9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2784-06EB-4D22-86EC-EC9EA0EDD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9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EDA-C121-44CA-A859-6C6066A0DEF9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2784-06EB-4D22-86EC-EC9EA0EDD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44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EDA-C121-44CA-A859-6C6066A0DEF9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2784-06EB-4D22-86EC-EC9EA0EDD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38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EDA-C121-44CA-A859-6C6066A0DEF9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2784-06EB-4D22-86EC-EC9EA0EDD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86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EDA-C121-44CA-A859-6C6066A0DEF9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2784-06EB-4D22-86EC-EC9EA0EDD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82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EDA-C121-44CA-A859-6C6066A0DEF9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2784-06EB-4D22-86EC-EC9EA0EDD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0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EDA-C121-44CA-A859-6C6066A0DEF9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2784-06EB-4D22-86EC-EC9EA0EDD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95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DEDA-C121-44CA-A859-6C6066A0DEF9}" type="datetimeFigureOut">
              <a:rPr lang="ru-RU" smtClean="0"/>
              <a:t>01.03.2020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2784-06EB-4D22-86EC-EC9EA0EDD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75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Dino Stranding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Китаев Григорий</a:t>
            </a:r>
          </a:p>
          <a:p>
            <a:r>
              <a:rPr lang="ru-RU" sz="2000" strike="sngStrike" dirty="0" smtClean="0"/>
              <a:t>Илья Красноперов</a:t>
            </a:r>
          </a:p>
          <a:p>
            <a:endParaRPr lang="ru-RU" strike="sngStrike" dirty="0" smtClean="0"/>
          </a:p>
          <a:p>
            <a:r>
              <a:rPr lang="ru-RU" sz="1600" dirty="0" smtClean="0">
                <a:solidFill>
                  <a:schemeClr val="bg2"/>
                </a:solidFill>
              </a:rPr>
              <a:t>(Дамир Мухаметзянов)</a:t>
            </a:r>
            <a:endParaRPr lang="ru-RU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4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Dino Stranding – </a:t>
            </a:r>
            <a:r>
              <a:rPr lang="ru-RU" dirty="0" smtClean="0"/>
              <a:t>это игра по мотивам игры </a:t>
            </a:r>
            <a:r>
              <a:rPr lang="en-US" dirty="0" smtClean="0"/>
              <a:t>Death Stranding </a:t>
            </a:r>
            <a:r>
              <a:rPr lang="ru-RU" dirty="0" smtClean="0"/>
              <a:t>от Хидео Кодзимы. В нашей игре планировалось создание нескольких видов препятствий (врагов); несколько сюжетных уровней, отдельный уровень с обучением и бесконечный уровень; механика дыхания.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08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Препятствия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3" y="2767055"/>
            <a:ext cx="3497077" cy="3364424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898" y="2278409"/>
            <a:ext cx="3558871" cy="41393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69" y="2997642"/>
            <a:ext cx="3567630" cy="29560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7339" y="2044205"/>
            <a:ext cx="267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Камни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815127" y="2025025"/>
            <a:ext cx="143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Твари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549516" y="2044205"/>
            <a:ext cx="14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МУЛы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71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Препятствия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Камни</a:t>
            </a:r>
          </a:p>
          <a:p>
            <a:pPr lvl="1"/>
            <a:r>
              <a:rPr lang="ru-RU" dirty="0" smtClean="0"/>
              <a:t>Обычный камень, который просто нужно перепрыгнуть.</a:t>
            </a:r>
            <a:endParaRPr lang="ru-RU" dirty="0"/>
          </a:p>
          <a:p>
            <a:r>
              <a:rPr lang="ru-RU" dirty="0" smtClean="0"/>
              <a:t>Твари</a:t>
            </a:r>
          </a:p>
          <a:p>
            <a:pPr lvl="1"/>
            <a:r>
              <a:rPr lang="ru-RU" dirty="0" smtClean="0"/>
              <a:t>Это монстры из игры </a:t>
            </a:r>
            <a:r>
              <a:rPr lang="en-US" dirty="0" smtClean="0"/>
              <a:t>Death Stranding. </a:t>
            </a:r>
            <a:r>
              <a:rPr lang="ru-RU" dirty="0" smtClean="0"/>
              <a:t>Чтобы пройти мимо них нужно задержать дыхание.</a:t>
            </a:r>
            <a:endParaRPr lang="ru-RU" dirty="0"/>
          </a:p>
          <a:p>
            <a:r>
              <a:rPr lang="ru-RU" dirty="0" smtClean="0"/>
              <a:t>МУЛы</a:t>
            </a:r>
            <a:endParaRPr lang="ru-RU" dirty="0"/>
          </a:p>
          <a:p>
            <a:pPr lvl="1"/>
            <a:r>
              <a:rPr lang="ru-RU" dirty="0" smtClean="0"/>
              <a:t>Это люди, которые сошли с ума, тоже из игры </a:t>
            </a:r>
            <a:r>
              <a:rPr lang="en-US" dirty="0" smtClean="0"/>
              <a:t>Death Stranding. </a:t>
            </a:r>
            <a:r>
              <a:rPr lang="ru-RU" dirty="0" smtClean="0"/>
              <a:t>Так же как и камни их нужно перепрыгивать, но нужно увернуться от удара энергетической дубинкой.</a:t>
            </a:r>
          </a:p>
        </p:txBody>
      </p:sp>
    </p:spTree>
    <p:extLst>
      <p:ext uri="{BB962C8B-B14F-4D97-AF65-F5344CB8AC3E}">
        <p14:creationId xmlns:p14="http://schemas.microsoft.com/office/powerpoint/2010/main" val="14233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Снаряжение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4184"/>
          </a:xfrm>
        </p:spPr>
        <p:txBody>
          <a:bodyPr/>
          <a:lstStyle/>
          <a:p>
            <a:r>
              <a:rPr lang="ru-RU" dirty="0" smtClean="0"/>
              <a:t>Ударная гранта</a:t>
            </a:r>
          </a:p>
          <a:p>
            <a:pPr lvl="1"/>
            <a:r>
              <a:rPr lang="ru-RU" dirty="0" smtClean="0"/>
              <a:t>Граната, которая разбивает камни</a:t>
            </a:r>
            <a:endParaRPr lang="ru-RU" dirty="0"/>
          </a:p>
          <a:p>
            <a:r>
              <a:rPr lang="ru-RU" dirty="0" smtClean="0"/>
              <a:t>Гематическая граната</a:t>
            </a:r>
          </a:p>
          <a:p>
            <a:pPr lvl="1"/>
            <a:r>
              <a:rPr lang="ru-RU" dirty="0" smtClean="0"/>
              <a:t>Граната, которая убивает тварей</a:t>
            </a:r>
            <a:endParaRPr lang="ru-RU" dirty="0"/>
          </a:p>
          <a:p>
            <a:r>
              <a:rPr lang="ru-RU" dirty="0" smtClean="0"/>
              <a:t>Шоковая гранта</a:t>
            </a:r>
          </a:p>
          <a:p>
            <a:pPr lvl="1"/>
            <a:r>
              <a:rPr lang="ru-RU" dirty="0" smtClean="0"/>
              <a:t>Гранта, которая парализует Мулов</a:t>
            </a:r>
          </a:p>
          <a:p>
            <a:pPr lvl="1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2339" y="5064746"/>
            <a:ext cx="1100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Игрок получает гранта по мере прохождения сюжетных уровней.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16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готова лишь на треть, так как один из участников проекта не выполнил свою часть работы (динозаврика и </a:t>
            </a:r>
            <a:r>
              <a:rPr lang="ru-RU" dirty="0" err="1" smtClean="0"/>
              <a:t>МУЛа</a:t>
            </a:r>
            <a:r>
              <a:rPr lang="ru-RU" dirty="0" smtClean="0"/>
              <a:t> нарисовал Дамир), а именно не нарисовал спрайты и не написал свою часть кода. В данный момент из задуманного в игре есть только камни. Код полный мусора, потому что проект изменялся 3 раза. Сам я не мог доделать проект в связи с личными проблемами.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42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и 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5039"/>
          </a:xfrm>
        </p:spPr>
        <p:txBody>
          <a:bodyPr/>
          <a:lstStyle/>
          <a:p>
            <a:r>
              <a:rPr lang="ru-RU" dirty="0" smtClean="0"/>
              <a:t>Игра написана на языке </a:t>
            </a:r>
            <a:r>
              <a:rPr lang="en-US" dirty="0" smtClean="0"/>
              <a:t>Python </a:t>
            </a:r>
            <a:r>
              <a:rPr lang="ru-RU" dirty="0" smtClean="0"/>
              <a:t>с использованием библиотеки </a:t>
            </a:r>
            <a:r>
              <a:rPr lang="en-US" dirty="0" smtClean="0"/>
              <a:t>PyGame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035533" y="3582062"/>
            <a:ext cx="1288111" cy="683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13467" y="5029200"/>
            <a:ext cx="140738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Enemy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944094" y="5760720"/>
            <a:ext cx="1470990" cy="75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538330" y="5017273"/>
            <a:ext cx="1470990" cy="75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Grenade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572371" y="4325509"/>
            <a:ext cx="463162" cy="585458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323644" y="4325509"/>
            <a:ext cx="373713" cy="585458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79588" y="4405023"/>
            <a:ext cx="0" cy="1129085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26367" y="2998247"/>
            <a:ext cx="147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24" name="Прямоугольник с одним усеченным и одним скругленным углом 23"/>
          <p:cNvSpPr/>
          <p:nvPr/>
        </p:nvSpPr>
        <p:spPr>
          <a:xfrm>
            <a:off x="6679095" y="3367579"/>
            <a:ext cx="1137037" cy="790953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с одним усеченным и одним скругленным углом 24"/>
          <p:cNvSpPr/>
          <p:nvPr/>
        </p:nvSpPr>
        <p:spPr>
          <a:xfrm>
            <a:off x="8437658" y="3367579"/>
            <a:ext cx="1137037" cy="790953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с одним усеченным и одним скругленным углом 25"/>
          <p:cNvSpPr/>
          <p:nvPr/>
        </p:nvSpPr>
        <p:spPr>
          <a:xfrm>
            <a:off x="8437657" y="5343478"/>
            <a:ext cx="1137037" cy="790953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sounds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с одним усеченным и одним скругленным углом 26"/>
          <p:cNvSpPr/>
          <p:nvPr/>
        </p:nvSpPr>
        <p:spPr>
          <a:xfrm>
            <a:off x="10489094" y="3367579"/>
            <a:ext cx="1137037" cy="790953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dino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679095" y="4365266"/>
            <a:ext cx="1137037" cy="545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ain.py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6679095" y="5193252"/>
            <a:ext cx="1137037" cy="545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save.txt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0489094" y="5984826"/>
            <a:ext cx="1137037" cy="545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звуки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0489094" y="4483499"/>
            <a:ext cx="1137037" cy="545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спрайты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9006175" y="4471572"/>
            <a:ext cx="1137037" cy="545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фон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5" name="Прямая со стрелкой 34"/>
          <p:cNvCxnSpPr>
            <a:stCxn id="24" idx="0"/>
            <a:endCxn id="25" idx="2"/>
          </p:cNvCxnSpPr>
          <p:nvPr/>
        </p:nvCxnSpPr>
        <p:spPr>
          <a:xfrm>
            <a:off x="7816132" y="3763056"/>
            <a:ext cx="621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5" idx="0"/>
            <a:endCxn id="27" idx="2"/>
          </p:cNvCxnSpPr>
          <p:nvPr/>
        </p:nvCxnSpPr>
        <p:spPr>
          <a:xfrm>
            <a:off x="9574695" y="3763056"/>
            <a:ext cx="914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7" idx="1"/>
            <a:endCxn id="32" idx="0"/>
          </p:cNvCxnSpPr>
          <p:nvPr/>
        </p:nvCxnSpPr>
        <p:spPr>
          <a:xfrm>
            <a:off x="11057613" y="4158532"/>
            <a:ext cx="0" cy="324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>
            <a:stCxn id="24" idx="2"/>
            <a:endCxn id="28" idx="1"/>
          </p:cNvCxnSpPr>
          <p:nvPr/>
        </p:nvCxnSpPr>
        <p:spPr>
          <a:xfrm rot="10800000" flipV="1">
            <a:off x="6679095" y="3763055"/>
            <a:ext cx="12700" cy="875061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кругленная соединительная линия 44"/>
          <p:cNvCxnSpPr>
            <a:stCxn id="24" idx="2"/>
            <a:endCxn id="29" idx="1"/>
          </p:cNvCxnSpPr>
          <p:nvPr/>
        </p:nvCxnSpPr>
        <p:spPr>
          <a:xfrm rot="10800000" flipV="1">
            <a:off x="6679095" y="3763055"/>
            <a:ext cx="12700" cy="1703047"/>
          </a:xfrm>
          <a:prstGeom prst="curvedConnector3">
            <a:avLst>
              <a:gd name="adj1" fmla="val 44921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кругленная соединительная линия 47"/>
          <p:cNvCxnSpPr>
            <a:stCxn id="25" idx="1"/>
            <a:endCxn id="33" idx="0"/>
          </p:cNvCxnSpPr>
          <p:nvPr/>
        </p:nvCxnSpPr>
        <p:spPr>
          <a:xfrm rot="16200000" flipH="1">
            <a:off x="9133915" y="4030793"/>
            <a:ext cx="313040" cy="56851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кругленная соединительная линия 49"/>
          <p:cNvCxnSpPr>
            <a:stCxn id="24" idx="0"/>
            <a:endCxn id="26" idx="2"/>
          </p:cNvCxnSpPr>
          <p:nvPr/>
        </p:nvCxnSpPr>
        <p:spPr>
          <a:xfrm>
            <a:off x="7816132" y="3763056"/>
            <a:ext cx="621525" cy="197589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кругленная соединительная линия 51"/>
          <p:cNvCxnSpPr>
            <a:stCxn id="26" idx="0"/>
            <a:endCxn id="31" idx="1"/>
          </p:cNvCxnSpPr>
          <p:nvPr/>
        </p:nvCxnSpPr>
        <p:spPr>
          <a:xfrm>
            <a:off x="9574694" y="5738955"/>
            <a:ext cx="914400" cy="51872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83110" y="2663687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Структура файлов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36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9012"/>
          </a:xfrm>
        </p:spPr>
        <p:txBody>
          <a:bodyPr/>
          <a:lstStyle/>
          <a:p>
            <a:r>
              <a:rPr lang="ru-RU" dirty="0" smtClean="0"/>
              <a:t>Идея игры довольна интересна, но игра не готова.</a:t>
            </a:r>
          </a:p>
          <a:p>
            <a:pPr marL="0" indent="0">
              <a:buNone/>
            </a:pPr>
            <a:r>
              <a:rPr lang="ru-RU" dirty="0" smtClean="0"/>
              <a:t>Нужно добавить:</a:t>
            </a:r>
          </a:p>
          <a:p>
            <a:pPr lvl="1"/>
            <a:r>
              <a:rPr lang="ru-RU" dirty="0" smtClean="0"/>
              <a:t>Спрайты</a:t>
            </a:r>
          </a:p>
          <a:p>
            <a:pPr lvl="1"/>
            <a:r>
              <a:rPr lang="ru-RU" dirty="0" smtClean="0"/>
              <a:t>Снаряжение</a:t>
            </a:r>
          </a:p>
          <a:p>
            <a:pPr lvl="1"/>
            <a:r>
              <a:rPr lang="ru-RU" dirty="0" smtClean="0"/>
              <a:t>Дыхание</a:t>
            </a:r>
          </a:p>
          <a:p>
            <a:pPr lvl="1"/>
            <a:r>
              <a:rPr lang="ru-RU" dirty="0" smtClean="0"/>
              <a:t>Врагов</a:t>
            </a:r>
          </a:p>
          <a:p>
            <a:pPr lvl="1"/>
            <a:r>
              <a:rPr lang="ru-RU" dirty="0" smtClean="0"/>
              <a:t>Уровни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921857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Также нужно переписать код с нуля, распределить всё по отдельным файлам и переделать звуки и музыку.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797663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281</Words>
  <Application>Microsoft Office PowerPoint</Application>
  <PresentationFormat>Широкоэкранный</PresentationFormat>
  <Paragraphs>54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Dino Stranding</vt:lpstr>
      <vt:lpstr>Идея</vt:lpstr>
      <vt:lpstr>Препятствия</vt:lpstr>
      <vt:lpstr>Препятствия</vt:lpstr>
      <vt:lpstr>Снаряжение</vt:lpstr>
      <vt:lpstr>Реализация</vt:lpstr>
      <vt:lpstr>Код и структура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Dino Stranding</dc:title>
  <dc:creator>Гриша Китаев</dc:creator>
  <cp:lastModifiedBy>Гриша Китаев</cp:lastModifiedBy>
  <cp:revision>7</cp:revision>
  <dcterms:created xsi:type="dcterms:W3CDTF">2020-03-01T19:01:17Z</dcterms:created>
  <dcterms:modified xsi:type="dcterms:W3CDTF">2020-03-01T19:52:26Z</dcterms:modified>
</cp:coreProperties>
</file>