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1831975" y="3048000"/>
          <a:ext cx="85280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3980815" y="3935730"/>
            <a:ext cx="0" cy="260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660775" y="4242435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l(i)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384415" y="3935730"/>
            <a:ext cx="0" cy="260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64375" y="4242435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r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2581275" y="2041525"/>
            <a:ext cx="198120" cy="1696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8335" y="23507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JetBrains Mono" panose="02000009000000000000" charset="0"/>
                <a:cs typeface="JetBrains Mono" panose="02000009000000000000" charset="0"/>
              </a:rPr>
              <a:t>first_step</a:t>
            </a:r>
            <a:endParaRPr lang="en-US" altLang="zh-CN" sz="1400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8983980" y="1612900"/>
            <a:ext cx="198120" cy="25539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51040" y="23507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JetBrains Mono" panose="02000009000000000000" charset="0"/>
                <a:cs typeface="JetBrains Mono" panose="02000009000000000000" charset="0"/>
              </a:rPr>
              <a:t>second_step</a:t>
            </a:r>
            <a:endParaRPr lang="en-US" altLang="zh-CN" sz="1400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5568315" y="2617470"/>
            <a:ext cx="198120" cy="42767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35375" y="50939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JetBrains Mono" panose="02000009000000000000" charset="0"/>
                <a:cs typeface="JetBrains Mono" panose="02000009000000000000" charset="0"/>
              </a:rPr>
              <a:t>second_step</a:t>
            </a:r>
            <a:endParaRPr lang="en-US" altLang="zh-CN" sz="1400">
              <a:latin typeface="JetBrains Mono" panose="02000009000000000000" charset="0"/>
              <a:cs typeface="JetBrains Mono" panose="02000009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A4MWI0YTIyZGNiZmMzZTVmODA4YTk1Y2ZmYWVmZD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30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Cascadia Mono</vt:lpstr>
      <vt:lpstr>JetBrains Mono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yrndl</dc:creator>
  <cp:lastModifiedBy>大宁</cp:lastModifiedBy>
  <cp:revision>155</cp:revision>
  <dcterms:created xsi:type="dcterms:W3CDTF">2019-06-19T02:08:00Z</dcterms:created>
  <dcterms:modified xsi:type="dcterms:W3CDTF">2024-10-02T16:09:03Z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8E25F1F352E34E2CABE270A0C8B2B392_11</vt:lpwstr>
  </property>
</Properties>
</file>