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ShopCore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v0</a:t>
            </a:r>
          </a:p>
        </p:txBody>
      </p:sp>
    </p:spTree>
    <p:extLst>
      <p:ext uri="{BB962C8B-B14F-4D97-AF65-F5344CB8AC3E}">
        <p14:creationId xmlns:p14="http://schemas.microsoft.com/office/powerpoint/2010/main" val="13404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458" y="908384"/>
            <a:ext cx="1804737" cy="10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MVC 5 APP (PUBLIC)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0458" y="2292016"/>
            <a:ext cx="1804737" cy="88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Web API</a:t>
            </a:r>
          </a:p>
        </p:txBody>
      </p:sp>
      <p:sp>
        <p:nvSpPr>
          <p:cNvPr id="6" name="Cylinder 5"/>
          <p:cNvSpPr/>
          <p:nvPr/>
        </p:nvSpPr>
        <p:spPr>
          <a:xfrm>
            <a:off x="2460458" y="3759869"/>
            <a:ext cx="770021" cy="878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7" name="Cylinder 6"/>
          <p:cNvSpPr/>
          <p:nvPr/>
        </p:nvSpPr>
        <p:spPr>
          <a:xfrm>
            <a:off x="3459079" y="3765884"/>
            <a:ext cx="908384" cy="878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09189" y="908384"/>
            <a:ext cx="1894974" cy="226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Server</a:t>
            </a:r>
          </a:p>
        </p:txBody>
      </p:sp>
      <p:sp>
        <p:nvSpPr>
          <p:cNvPr id="9" name="Cylinder 8"/>
          <p:cNvSpPr/>
          <p:nvPr/>
        </p:nvSpPr>
        <p:spPr>
          <a:xfrm>
            <a:off x="7694197" y="3759869"/>
            <a:ext cx="1136984" cy="944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Storage</a:t>
            </a:r>
          </a:p>
        </p:txBody>
      </p:sp>
      <p:sp>
        <p:nvSpPr>
          <p:cNvPr id="10" name="Cylinder 9"/>
          <p:cNvSpPr/>
          <p:nvPr/>
        </p:nvSpPr>
        <p:spPr>
          <a:xfrm>
            <a:off x="1263316" y="3759869"/>
            <a:ext cx="1046747" cy="878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863" y="908384"/>
            <a:ext cx="1407695" cy="10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5 APP (ADMIN)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863" y="2292016"/>
            <a:ext cx="1407695" cy="88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Web API</a:t>
            </a:r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1413711" y="194911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3362827" y="194911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1"/>
          </p:cNvCxnSpPr>
          <p:nvPr/>
        </p:nvCxnSpPr>
        <p:spPr>
          <a:xfrm>
            <a:off x="8256676" y="3176337"/>
            <a:ext cx="6013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6" idx="1"/>
          </p:cNvCxnSpPr>
          <p:nvPr/>
        </p:nvCxnSpPr>
        <p:spPr>
          <a:xfrm>
            <a:off x="1413711" y="3176337"/>
            <a:ext cx="1431758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1"/>
          </p:cNvCxnSpPr>
          <p:nvPr/>
        </p:nvCxnSpPr>
        <p:spPr>
          <a:xfrm flipH="1">
            <a:off x="2845469" y="3176337"/>
            <a:ext cx="517358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7" idx="1"/>
          </p:cNvCxnSpPr>
          <p:nvPr/>
        </p:nvCxnSpPr>
        <p:spPr>
          <a:xfrm>
            <a:off x="1413711" y="3176337"/>
            <a:ext cx="2499560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1"/>
          </p:cNvCxnSpPr>
          <p:nvPr/>
        </p:nvCxnSpPr>
        <p:spPr>
          <a:xfrm>
            <a:off x="3362827" y="3176337"/>
            <a:ext cx="550444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0" idx="1"/>
          </p:cNvCxnSpPr>
          <p:nvPr/>
        </p:nvCxnSpPr>
        <p:spPr>
          <a:xfrm>
            <a:off x="1413711" y="3176337"/>
            <a:ext cx="372979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69732" y="908384"/>
            <a:ext cx="1672389" cy="10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5 Seller UI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3874" y="2292016"/>
            <a:ext cx="1618247" cy="88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Seller Web API</a:t>
            </a:r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>
            <a:off x="5305927" y="1949116"/>
            <a:ext cx="27071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7" idx="1"/>
          </p:cNvCxnSpPr>
          <p:nvPr/>
        </p:nvCxnSpPr>
        <p:spPr>
          <a:xfrm flipH="1">
            <a:off x="3913271" y="3176337"/>
            <a:ext cx="1419727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6" idx="1"/>
          </p:cNvCxnSpPr>
          <p:nvPr/>
        </p:nvCxnSpPr>
        <p:spPr>
          <a:xfrm flipH="1">
            <a:off x="2845469" y="3176337"/>
            <a:ext cx="2487529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2"/>
            <a:endCxn id="10" idx="1"/>
          </p:cNvCxnSpPr>
          <p:nvPr/>
        </p:nvCxnSpPr>
        <p:spPr>
          <a:xfrm flipH="1">
            <a:off x="1786690" y="3176337"/>
            <a:ext cx="3546308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9" idx="1"/>
          </p:cNvCxnSpPr>
          <p:nvPr/>
        </p:nvCxnSpPr>
        <p:spPr>
          <a:xfrm>
            <a:off x="1413711" y="3176337"/>
            <a:ext cx="6848978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2"/>
            <a:endCxn id="9" idx="1"/>
          </p:cNvCxnSpPr>
          <p:nvPr/>
        </p:nvCxnSpPr>
        <p:spPr>
          <a:xfrm>
            <a:off x="5332998" y="3176337"/>
            <a:ext cx="2929691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0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ShopCore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ShopCore</dc:title>
  <dc:creator>Ryan Smith</dc:creator>
  <cp:lastModifiedBy>Ryan Smith</cp:lastModifiedBy>
  <cp:revision>8</cp:revision>
  <dcterms:created xsi:type="dcterms:W3CDTF">2016-10-04T03:18:14Z</dcterms:created>
  <dcterms:modified xsi:type="dcterms:W3CDTF">2016-10-04T03:41:59Z</dcterms:modified>
</cp:coreProperties>
</file>