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4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3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8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2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1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A4356-B5D7-4E1E-8250-3DD50CA9B560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16D22-6AEE-46BD-B49A-487C1722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ShopCore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 v0</a:t>
            </a:r>
          </a:p>
        </p:txBody>
      </p:sp>
    </p:spTree>
    <p:extLst>
      <p:ext uri="{BB962C8B-B14F-4D97-AF65-F5344CB8AC3E}">
        <p14:creationId xmlns:p14="http://schemas.microsoft.com/office/powerpoint/2010/main" val="134044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0458" y="908384"/>
            <a:ext cx="1804737" cy="10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MVC 5 APP (PUBLIC)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0458" y="2292016"/>
            <a:ext cx="1804737" cy="88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</a:t>
            </a:r>
          </a:p>
        </p:txBody>
      </p:sp>
      <p:sp>
        <p:nvSpPr>
          <p:cNvPr id="6" name="Cylinder 5"/>
          <p:cNvSpPr/>
          <p:nvPr/>
        </p:nvSpPr>
        <p:spPr>
          <a:xfrm>
            <a:off x="2460458" y="3759869"/>
            <a:ext cx="770021" cy="8783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</a:p>
        </p:txBody>
      </p:sp>
      <p:sp>
        <p:nvSpPr>
          <p:cNvPr id="7" name="Cylinder 6"/>
          <p:cNvSpPr/>
          <p:nvPr/>
        </p:nvSpPr>
        <p:spPr>
          <a:xfrm>
            <a:off x="3459079" y="3765884"/>
            <a:ext cx="908384" cy="8783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8" name="Rectangle 7"/>
          <p:cNvSpPr/>
          <p:nvPr/>
        </p:nvSpPr>
        <p:spPr>
          <a:xfrm>
            <a:off x="4908884" y="908384"/>
            <a:ext cx="1894974" cy="226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Server</a:t>
            </a:r>
          </a:p>
        </p:txBody>
      </p:sp>
      <p:sp>
        <p:nvSpPr>
          <p:cNvPr id="9" name="Cylinder 8"/>
          <p:cNvSpPr/>
          <p:nvPr/>
        </p:nvSpPr>
        <p:spPr>
          <a:xfrm>
            <a:off x="5293892" y="3759869"/>
            <a:ext cx="1136984" cy="944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Storage</a:t>
            </a:r>
          </a:p>
        </p:txBody>
      </p:sp>
      <p:sp>
        <p:nvSpPr>
          <p:cNvPr id="10" name="Cylinder 9"/>
          <p:cNvSpPr/>
          <p:nvPr/>
        </p:nvSpPr>
        <p:spPr>
          <a:xfrm>
            <a:off x="1263316" y="3759869"/>
            <a:ext cx="1046747" cy="8783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Storage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9863" y="908384"/>
            <a:ext cx="1407695" cy="10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5 APP (ADMIN)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9863" y="2292016"/>
            <a:ext cx="1407695" cy="88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Web API</a:t>
            </a:r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1413711" y="1949116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>
            <a:off x="3362827" y="1949116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1"/>
          </p:cNvCxnSpPr>
          <p:nvPr/>
        </p:nvCxnSpPr>
        <p:spPr>
          <a:xfrm>
            <a:off x="5856371" y="3176337"/>
            <a:ext cx="6013" cy="58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6" idx="1"/>
          </p:cNvCxnSpPr>
          <p:nvPr/>
        </p:nvCxnSpPr>
        <p:spPr>
          <a:xfrm>
            <a:off x="1413711" y="3176337"/>
            <a:ext cx="1431758" cy="58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1"/>
          </p:cNvCxnSpPr>
          <p:nvPr/>
        </p:nvCxnSpPr>
        <p:spPr>
          <a:xfrm flipH="1">
            <a:off x="2845469" y="3176337"/>
            <a:ext cx="517358" cy="58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7" idx="1"/>
          </p:cNvCxnSpPr>
          <p:nvPr/>
        </p:nvCxnSpPr>
        <p:spPr>
          <a:xfrm>
            <a:off x="1413711" y="3176337"/>
            <a:ext cx="2499560" cy="58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7" idx="1"/>
          </p:cNvCxnSpPr>
          <p:nvPr/>
        </p:nvCxnSpPr>
        <p:spPr>
          <a:xfrm>
            <a:off x="3362827" y="3176337"/>
            <a:ext cx="550444" cy="58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0" idx="1"/>
          </p:cNvCxnSpPr>
          <p:nvPr/>
        </p:nvCxnSpPr>
        <p:spPr>
          <a:xfrm>
            <a:off x="1413711" y="3176337"/>
            <a:ext cx="372979" cy="58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80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ShopCore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ShopCore</dc:title>
  <dc:creator>Ryan Smith</dc:creator>
  <cp:lastModifiedBy>Ryan Smith</cp:lastModifiedBy>
  <cp:revision>7</cp:revision>
  <dcterms:created xsi:type="dcterms:W3CDTF">2016-10-04T03:18:14Z</dcterms:created>
  <dcterms:modified xsi:type="dcterms:W3CDTF">2016-10-04T03:34:40Z</dcterms:modified>
</cp:coreProperties>
</file>