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ammersmith One" charset="1" panose="02010703030501060504"/>
      <p:regular r:id="rId18"/>
    </p:embeddedFont>
    <p:embeddedFont>
      <p:font typeface="Maven Pro" charset="1" panose="00000500000000000000"/>
      <p:regular r:id="rId19"/>
    </p:embeddedFont>
    <p:embeddedFont>
      <p:font typeface="Manjari" charset="1" panose="02000503000000000000"/>
      <p:regular r:id="rId21"/>
    </p:embeddedFont>
    <p:embeddedFont>
      <p:font typeface="Manjari Bold" charset="1" panose="02000503000000000000"/>
      <p:regular r:id="rId24"/>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fonts/font21.fntdata" Type="http://schemas.openxmlformats.org/officeDocument/2006/relationships/font"/><Relationship Id="rId22" Target="notesSlides/notesSlide3.xml" Type="http://schemas.openxmlformats.org/officeDocument/2006/relationships/notesSlide"/><Relationship Id="rId23" Target="notesSlides/notesSlide4.xml" Type="http://schemas.openxmlformats.org/officeDocument/2006/relationships/notesSlide"/><Relationship Id="rId24" Target="fonts/font24.fntdata" Type="http://schemas.openxmlformats.org/officeDocument/2006/relationships/font"/><Relationship Id="rId25" Target="notesSlides/notesSlide5.xml" Type="http://schemas.openxmlformats.org/officeDocument/2006/relationships/notesSlide"/><Relationship Id="rId26" Target="fonts/font26.fntdata" Type="http://schemas.openxmlformats.org/officeDocument/2006/relationships/font"/><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30" Target="notesSlides/notesSlide9.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23164" y="-2314800"/>
            <a:ext cx="8873564" cy="7428684"/>
          </a:xfrm>
          <a:custGeom>
            <a:avLst/>
            <a:gdLst/>
            <a:ahLst/>
            <a:cxnLst/>
            <a:rect r="r" b="b" t="t" l="l"/>
            <a:pathLst>
              <a:path h="7428684" w="8873564">
                <a:moveTo>
                  <a:pt x="0" y="0"/>
                </a:moveTo>
                <a:lnTo>
                  <a:pt x="8873564" y="0"/>
                </a:lnTo>
                <a:lnTo>
                  <a:pt x="8873564" y="7428684"/>
                </a:lnTo>
                <a:lnTo>
                  <a:pt x="0" y="74286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125650" y="6741000"/>
            <a:ext cx="1551216" cy="2025908"/>
            <a:chOff x="0" y="0"/>
            <a:chExt cx="2068288" cy="2701211"/>
          </a:xfrm>
        </p:grpSpPr>
        <p:sp>
          <p:nvSpPr>
            <p:cNvPr name="Freeform 4" id="4"/>
            <p:cNvSpPr/>
            <p:nvPr/>
          </p:nvSpPr>
          <p:spPr>
            <a:xfrm flipH="false" flipV="false" rot="0">
              <a:off x="127" y="0"/>
              <a:ext cx="2068068" cy="2701290"/>
            </a:xfrm>
            <a:custGeom>
              <a:avLst/>
              <a:gdLst/>
              <a:ahLst/>
              <a:cxnLst/>
              <a:rect r="r" b="b" t="t" l="l"/>
              <a:pathLst>
                <a:path h="2701290" w="2068068">
                  <a:moveTo>
                    <a:pt x="1086104" y="0"/>
                  </a:moveTo>
                  <a:cubicBezTo>
                    <a:pt x="1024001" y="0"/>
                    <a:pt x="958723" y="7239"/>
                    <a:pt x="890651" y="22479"/>
                  </a:cubicBezTo>
                  <a:cubicBezTo>
                    <a:pt x="304292" y="153797"/>
                    <a:pt x="0" y="801116"/>
                    <a:pt x="6350" y="1509268"/>
                  </a:cubicBezTo>
                  <a:cubicBezTo>
                    <a:pt x="15875" y="2236597"/>
                    <a:pt x="477393" y="2656332"/>
                    <a:pt x="1028446" y="2701290"/>
                  </a:cubicBezTo>
                  <a:cubicBezTo>
                    <a:pt x="1752600" y="2643632"/>
                    <a:pt x="1957705" y="2201418"/>
                    <a:pt x="2015363" y="1473962"/>
                  </a:cubicBezTo>
                  <a:cubicBezTo>
                    <a:pt x="2068068" y="806450"/>
                    <a:pt x="1743710" y="0"/>
                    <a:pt x="1086104" y="0"/>
                  </a:cubicBezTo>
                  <a:close/>
                </a:path>
              </a:pathLst>
            </a:custGeom>
            <a:solidFill>
              <a:srgbClr val="A0A299"/>
            </a:solidFill>
          </p:spPr>
        </p:sp>
      </p:grpSp>
      <p:grpSp>
        <p:nvGrpSpPr>
          <p:cNvPr name="Group 5" id="5"/>
          <p:cNvGrpSpPr/>
          <p:nvPr/>
        </p:nvGrpSpPr>
        <p:grpSpPr>
          <a:xfrm rot="0">
            <a:off x="15210850" y="684350"/>
            <a:ext cx="4105200" cy="4105200"/>
            <a:chOff x="0" y="0"/>
            <a:chExt cx="5473600" cy="5473600"/>
          </a:xfrm>
        </p:grpSpPr>
        <p:sp>
          <p:nvSpPr>
            <p:cNvPr name="Freeform 6" id="6"/>
            <p:cNvSpPr/>
            <p:nvPr/>
          </p:nvSpPr>
          <p:spPr>
            <a:xfrm flipH="false" flipV="false" rot="0">
              <a:off x="0" y="0"/>
              <a:ext cx="5473700" cy="5473700"/>
            </a:xfrm>
            <a:custGeom>
              <a:avLst/>
              <a:gdLst/>
              <a:ahLst/>
              <a:cxnLst/>
              <a:rect r="r" b="b" t="t" l="l"/>
              <a:pathLst>
                <a:path h="5473700" w="5473700">
                  <a:moveTo>
                    <a:pt x="0" y="2736850"/>
                  </a:moveTo>
                  <a:cubicBezTo>
                    <a:pt x="0" y="1225296"/>
                    <a:pt x="1225296" y="0"/>
                    <a:pt x="2736850" y="0"/>
                  </a:cubicBezTo>
                  <a:cubicBezTo>
                    <a:pt x="4248404" y="0"/>
                    <a:pt x="5473700" y="1225296"/>
                    <a:pt x="5473700" y="2736850"/>
                  </a:cubicBezTo>
                  <a:cubicBezTo>
                    <a:pt x="5473700" y="4248404"/>
                    <a:pt x="4248404" y="5473700"/>
                    <a:pt x="2736850" y="5473700"/>
                  </a:cubicBezTo>
                  <a:cubicBezTo>
                    <a:pt x="1225296" y="5473700"/>
                    <a:pt x="0" y="4248277"/>
                    <a:pt x="0" y="2736850"/>
                  </a:cubicBezTo>
                  <a:close/>
                </a:path>
              </a:pathLst>
            </a:custGeom>
            <a:solidFill>
              <a:srgbClr val="C8A591"/>
            </a:solidFill>
          </p:spPr>
        </p:sp>
      </p:grpSp>
      <p:sp>
        <p:nvSpPr>
          <p:cNvPr name="Freeform 7" id="7"/>
          <p:cNvSpPr/>
          <p:nvPr/>
        </p:nvSpPr>
        <p:spPr>
          <a:xfrm flipH="false" flipV="false" rot="0">
            <a:off x="12825156" y="-1280138"/>
            <a:ext cx="3924964" cy="3906570"/>
          </a:xfrm>
          <a:custGeom>
            <a:avLst/>
            <a:gdLst/>
            <a:ahLst/>
            <a:cxnLst/>
            <a:rect r="r" b="b" t="t" l="l"/>
            <a:pathLst>
              <a:path h="3906570" w="3924964">
                <a:moveTo>
                  <a:pt x="0" y="0"/>
                </a:moveTo>
                <a:lnTo>
                  <a:pt x="3924964" y="0"/>
                </a:lnTo>
                <a:lnTo>
                  <a:pt x="3924964" y="3906570"/>
                </a:lnTo>
                <a:lnTo>
                  <a:pt x="0" y="3906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250" y="9198850"/>
            <a:ext cx="18288642" cy="1191100"/>
            <a:chOff x="0" y="0"/>
            <a:chExt cx="24384856" cy="1588133"/>
          </a:xfrm>
        </p:grpSpPr>
        <p:sp>
          <p:nvSpPr>
            <p:cNvPr name="Freeform 9" id="9"/>
            <p:cNvSpPr/>
            <p:nvPr/>
          </p:nvSpPr>
          <p:spPr>
            <a:xfrm flipH="false" flipV="false" rot="0">
              <a:off x="127" y="0"/>
              <a:ext cx="24384761" cy="1588135"/>
            </a:xfrm>
            <a:custGeom>
              <a:avLst/>
              <a:gdLst/>
              <a:ahLst/>
              <a:cxnLst/>
              <a:rect r="r" b="b" t="t" l="l"/>
              <a:pathLst>
                <a:path h="1588135" w="24384761">
                  <a:moveTo>
                    <a:pt x="0" y="0"/>
                  </a:moveTo>
                  <a:lnTo>
                    <a:pt x="0" y="1588135"/>
                  </a:lnTo>
                  <a:lnTo>
                    <a:pt x="24384761" y="1588135"/>
                  </a:lnTo>
                  <a:lnTo>
                    <a:pt x="24384761" y="0"/>
                  </a:lnTo>
                  <a:close/>
                </a:path>
              </a:pathLst>
            </a:custGeom>
            <a:solidFill>
              <a:srgbClr val="C8A591"/>
            </a:solidFill>
          </p:spPr>
        </p:sp>
      </p:grpSp>
      <p:sp>
        <p:nvSpPr>
          <p:cNvPr name="TextBox 10" id="10"/>
          <p:cNvSpPr txBox="true"/>
          <p:nvPr/>
        </p:nvSpPr>
        <p:spPr>
          <a:xfrm rot="0">
            <a:off x="2657613" y="3261525"/>
            <a:ext cx="12972750" cy="3333750"/>
          </a:xfrm>
          <a:prstGeom prst="rect">
            <a:avLst/>
          </a:prstGeom>
        </p:spPr>
        <p:txBody>
          <a:bodyPr anchor="t" rtlCol="false" tIns="0" lIns="0" bIns="0" rIns="0">
            <a:spAutoFit/>
          </a:bodyPr>
          <a:lstStyle/>
          <a:p>
            <a:pPr algn="ctr">
              <a:lnSpc>
                <a:spcPts val="13200"/>
              </a:lnSpc>
            </a:pPr>
            <a:r>
              <a:rPr lang="en-US" sz="11000">
                <a:solidFill>
                  <a:srgbClr val="40474B"/>
                </a:solidFill>
                <a:latin typeface="Hammersmith One"/>
                <a:ea typeface="Hammersmith One"/>
                <a:cs typeface="Hammersmith One"/>
                <a:sym typeface="Hammersmith One"/>
              </a:rPr>
              <a:t>MLSA : FULL STACK INTERNSHIP</a:t>
            </a:r>
            <a:r>
              <a:rPr lang="en-US" sz="11000">
                <a:solidFill>
                  <a:srgbClr val="40474B"/>
                </a:solidFill>
                <a:latin typeface="Hammersmith One"/>
                <a:ea typeface="Hammersmith One"/>
                <a:cs typeface="Hammersmith One"/>
                <a:sym typeface="Hammersmith One"/>
              </a:rPr>
              <a:t> </a:t>
            </a:r>
          </a:p>
        </p:txBody>
      </p:sp>
      <p:sp>
        <p:nvSpPr>
          <p:cNvPr name="TextBox 11" id="11"/>
          <p:cNvSpPr txBox="true"/>
          <p:nvPr/>
        </p:nvSpPr>
        <p:spPr>
          <a:xfrm rot="0">
            <a:off x="2657625" y="6861625"/>
            <a:ext cx="12972750" cy="561975"/>
          </a:xfrm>
          <a:prstGeom prst="rect">
            <a:avLst/>
          </a:prstGeom>
        </p:spPr>
        <p:txBody>
          <a:bodyPr anchor="t" rtlCol="false" tIns="0" lIns="0" bIns="0" rIns="0">
            <a:spAutoFit/>
          </a:bodyPr>
          <a:lstStyle/>
          <a:p>
            <a:pPr algn="ctr">
              <a:lnSpc>
                <a:spcPts val="4319"/>
              </a:lnSpc>
            </a:pPr>
            <a:r>
              <a:rPr lang="en-US" sz="3599">
                <a:solidFill>
                  <a:srgbClr val="40474B"/>
                </a:solidFill>
                <a:latin typeface="Maven Pro"/>
                <a:ea typeface="Maven Pro"/>
                <a:cs typeface="Maven Pro"/>
                <a:sym typeface="Maven Pro"/>
              </a:rPr>
              <a:t>By Prince</a:t>
            </a:r>
          </a:p>
        </p:txBody>
      </p:sp>
      <p:sp>
        <p:nvSpPr>
          <p:cNvPr name="TextBox 12" id="12"/>
          <p:cNvSpPr txBox="true"/>
          <p:nvPr/>
        </p:nvSpPr>
        <p:spPr>
          <a:xfrm rot="0">
            <a:off x="2657613" y="7463442"/>
            <a:ext cx="12972750" cy="561975"/>
          </a:xfrm>
          <a:prstGeom prst="rect">
            <a:avLst/>
          </a:prstGeom>
        </p:spPr>
        <p:txBody>
          <a:bodyPr anchor="t" rtlCol="false" tIns="0" lIns="0" bIns="0" rIns="0">
            <a:spAutoFit/>
          </a:bodyPr>
          <a:lstStyle/>
          <a:p>
            <a:pPr algn="ctr">
              <a:lnSpc>
                <a:spcPts val="4319"/>
              </a:lnSpc>
            </a:pPr>
            <a:r>
              <a:rPr lang="en-US" sz="3599">
                <a:solidFill>
                  <a:srgbClr val="40474B"/>
                </a:solidFill>
                <a:latin typeface="Maven Pro"/>
                <a:ea typeface="Maven Pro"/>
                <a:cs typeface="Maven Pro"/>
                <a:sym typeface="Maven Pro"/>
              </a:rPr>
              <a:t>2300290120170 || CS 2nd C</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467350" y="-1460150"/>
            <a:ext cx="6060156" cy="6973374"/>
            <a:chOff x="0" y="0"/>
            <a:chExt cx="8080208" cy="9297832"/>
          </a:xfrm>
        </p:grpSpPr>
        <p:sp>
          <p:nvSpPr>
            <p:cNvPr name="Freeform 3" id="3"/>
            <p:cNvSpPr/>
            <p:nvPr/>
          </p:nvSpPr>
          <p:spPr>
            <a:xfrm flipH="false" flipV="false" rot="0">
              <a:off x="127" y="127"/>
              <a:ext cx="8080121" cy="9297670"/>
            </a:xfrm>
            <a:custGeom>
              <a:avLst/>
              <a:gdLst/>
              <a:ahLst/>
              <a:cxnLst/>
              <a:rect r="r" b="b" t="t" l="l"/>
              <a:pathLst>
                <a:path h="9297670" w="8080121">
                  <a:moveTo>
                    <a:pt x="5626227" y="350012"/>
                  </a:moveTo>
                  <a:cubicBezTo>
                    <a:pt x="6356096" y="700024"/>
                    <a:pt x="7171436" y="1128141"/>
                    <a:pt x="6776847" y="1966087"/>
                  </a:cubicBezTo>
                  <a:cubicBezTo>
                    <a:pt x="6382258" y="2804033"/>
                    <a:pt x="4981956" y="4691634"/>
                    <a:pt x="5909183" y="5071364"/>
                  </a:cubicBezTo>
                  <a:cubicBezTo>
                    <a:pt x="6832727" y="5447538"/>
                    <a:pt x="8080121" y="5391658"/>
                    <a:pt x="8024114" y="6467729"/>
                  </a:cubicBezTo>
                  <a:cubicBezTo>
                    <a:pt x="7964551" y="7543926"/>
                    <a:pt x="6099175" y="9297670"/>
                    <a:pt x="4475607" y="8504555"/>
                  </a:cubicBezTo>
                  <a:cubicBezTo>
                    <a:pt x="2852039" y="7711440"/>
                    <a:pt x="3946779" y="6009640"/>
                    <a:pt x="2342007" y="5596509"/>
                  </a:cubicBezTo>
                  <a:cubicBezTo>
                    <a:pt x="737235" y="5183378"/>
                    <a:pt x="0" y="2334641"/>
                    <a:pt x="774446" y="1504315"/>
                  </a:cubicBezTo>
                  <a:cubicBezTo>
                    <a:pt x="1548892" y="673989"/>
                    <a:pt x="4896358" y="0"/>
                    <a:pt x="5626227" y="350012"/>
                  </a:cubicBezTo>
                  <a:close/>
                </a:path>
              </a:pathLst>
            </a:custGeom>
            <a:solidFill>
              <a:srgbClr val="C8A591"/>
            </a:solidFill>
          </p:spPr>
        </p:sp>
      </p:grpSp>
      <p:grpSp>
        <p:nvGrpSpPr>
          <p:cNvPr name="Group 4" id="4"/>
          <p:cNvGrpSpPr/>
          <p:nvPr/>
        </p:nvGrpSpPr>
        <p:grpSpPr>
          <a:xfrm rot="2540379">
            <a:off x="-1442822" y="7005060"/>
            <a:ext cx="4537050" cy="3890650"/>
            <a:chOff x="0" y="0"/>
            <a:chExt cx="6049400" cy="5187533"/>
          </a:xfrm>
        </p:grpSpPr>
        <p:sp>
          <p:nvSpPr>
            <p:cNvPr name="Freeform 5" id="5"/>
            <p:cNvSpPr/>
            <p:nvPr/>
          </p:nvSpPr>
          <p:spPr>
            <a:xfrm flipH="false" flipV="false" rot="0">
              <a:off x="0" y="127"/>
              <a:ext cx="6049391" cy="5187315"/>
            </a:xfrm>
            <a:custGeom>
              <a:avLst/>
              <a:gdLst/>
              <a:ahLst/>
              <a:cxnLst/>
              <a:rect r="r" b="b" t="t" l="l"/>
              <a:pathLst>
                <a:path h="5187315" w="6049391">
                  <a:moveTo>
                    <a:pt x="1199769" y="252095"/>
                  </a:moveTo>
                  <a:cubicBezTo>
                    <a:pt x="1956054" y="509143"/>
                    <a:pt x="1703959" y="1643380"/>
                    <a:pt x="2838069" y="1214882"/>
                  </a:cubicBezTo>
                  <a:cubicBezTo>
                    <a:pt x="3972433" y="791464"/>
                    <a:pt x="4642866" y="569595"/>
                    <a:pt x="5348605" y="1214882"/>
                  </a:cubicBezTo>
                  <a:cubicBezTo>
                    <a:pt x="6049391" y="1865122"/>
                    <a:pt x="4476496" y="2177669"/>
                    <a:pt x="5136896" y="3125470"/>
                  </a:cubicBezTo>
                  <a:cubicBezTo>
                    <a:pt x="5797296" y="4068191"/>
                    <a:pt x="4158996" y="5187315"/>
                    <a:pt x="2994406" y="4612640"/>
                  </a:cubicBezTo>
                  <a:cubicBezTo>
                    <a:pt x="1829943" y="4037965"/>
                    <a:pt x="746125" y="3604387"/>
                    <a:pt x="378079" y="2510536"/>
                  </a:cubicBezTo>
                  <a:cubicBezTo>
                    <a:pt x="0" y="1391285"/>
                    <a:pt x="443738" y="0"/>
                    <a:pt x="1199769" y="252095"/>
                  </a:cubicBezTo>
                  <a:close/>
                </a:path>
              </a:pathLst>
            </a:custGeom>
            <a:solidFill>
              <a:srgbClr val="A0A299"/>
            </a:solidFill>
          </p:spPr>
        </p:sp>
      </p:grpSp>
      <p:sp>
        <p:nvSpPr>
          <p:cNvPr name="TextBox 6" id="6"/>
          <p:cNvSpPr txBox="true"/>
          <p:nvPr/>
        </p:nvSpPr>
        <p:spPr>
          <a:xfrm rot="0">
            <a:off x="7730775" y="6842250"/>
            <a:ext cx="3836400" cy="1466850"/>
          </a:xfrm>
          <a:prstGeom prst="rect">
            <a:avLst/>
          </a:prstGeom>
        </p:spPr>
        <p:txBody>
          <a:bodyPr anchor="t" rtlCol="false" tIns="0" lIns="0" bIns="0" rIns="0">
            <a:spAutoFit/>
          </a:bodyPr>
          <a:lstStyle/>
          <a:p>
            <a:pPr algn="l">
              <a:lnSpc>
                <a:spcPts val="3840"/>
              </a:lnSpc>
            </a:pPr>
            <a:r>
              <a:rPr lang="en-US" sz="3200">
                <a:solidFill>
                  <a:srgbClr val="40474B"/>
                </a:solidFill>
                <a:latin typeface="Manjari"/>
                <a:ea typeface="Manjari"/>
                <a:cs typeface="Manjari"/>
                <a:sym typeface="Manjari"/>
              </a:rPr>
              <a:t>Brief description of projects i made and what tech i used in it</a:t>
            </a:r>
          </a:p>
        </p:txBody>
      </p:sp>
      <p:sp>
        <p:nvSpPr>
          <p:cNvPr name="TextBox 7" id="7"/>
          <p:cNvSpPr txBox="true"/>
          <p:nvPr/>
        </p:nvSpPr>
        <p:spPr>
          <a:xfrm rot="0">
            <a:off x="2873625" y="6842250"/>
            <a:ext cx="3664350" cy="981075"/>
          </a:xfrm>
          <a:prstGeom prst="rect">
            <a:avLst/>
          </a:prstGeom>
        </p:spPr>
        <p:txBody>
          <a:bodyPr anchor="t" rtlCol="false" tIns="0" lIns="0" bIns="0" rIns="0">
            <a:spAutoFit/>
          </a:bodyPr>
          <a:lstStyle/>
          <a:p>
            <a:pPr algn="l">
              <a:lnSpc>
                <a:spcPts val="3840"/>
              </a:lnSpc>
            </a:pPr>
            <a:r>
              <a:rPr lang="en-US" sz="3200">
                <a:solidFill>
                  <a:srgbClr val="40474B"/>
                </a:solidFill>
                <a:latin typeface="Manjari"/>
                <a:ea typeface="Manjari"/>
                <a:cs typeface="Manjari"/>
                <a:sym typeface="Manjari"/>
              </a:rPr>
              <a:t>List of projects I made</a:t>
            </a:r>
          </a:p>
        </p:txBody>
      </p:sp>
      <p:sp>
        <p:nvSpPr>
          <p:cNvPr name="TextBox 8" id="8"/>
          <p:cNvSpPr txBox="true"/>
          <p:nvPr/>
        </p:nvSpPr>
        <p:spPr>
          <a:xfrm rot="0">
            <a:off x="1517925" y="1137475"/>
            <a:ext cx="15252150" cy="900150"/>
          </a:xfrm>
          <a:prstGeom prst="rect">
            <a:avLst/>
          </a:prstGeom>
        </p:spPr>
        <p:txBody>
          <a:bodyPr anchor="t" rtlCol="false" tIns="0" lIns="0" bIns="0" rIns="0">
            <a:spAutoFit/>
          </a:bodyPr>
          <a:lstStyle/>
          <a:p>
            <a:pPr algn="ctr">
              <a:lnSpc>
                <a:spcPts val="5759"/>
              </a:lnSpc>
            </a:pPr>
            <a:r>
              <a:rPr lang="en-US" sz="4800">
                <a:solidFill>
                  <a:srgbClr val="A0A299"/>
                </a:solidFill>
                <a:latin typeface="Hammersmith One"/>
                <a:ea typeface="Hammersmith One"/>
                <a:cs typeface="Hammersmith One"/>
                <a:sym typeface="Hammersmith One"/>
              </a:rPr>
              <a:t>Table of contents</a:t>
            </a:r>
          </a:p>
        </p:txBody>
      </p:sp>
      <p:sp>
        <p:nvSpPr>
          <p:cNvPr name="TextBox 9" id="9"/>
          <p:cNvSpPr txBox="true"/>
          <p:nvPr/>
        </p:nvSpPr>
        <p:spPr>
          <a:xfrm rot="0">
            <a:off x="2873625" y="2950850"/>
            <a:ext cx="3664350" cy="609600"/>
          </a:xfrm>
          <a:prstGeom prst="rect">
            <a:avLst/>
          </a:prstGeom>
        </p:spPr>
        <p:txBody>
          <a:bodyPr anchor="t" rtlCol="false" tIns="0" lIns="0" bIns="0" rIns="0">
            <a:spAutoFit/>
          </a:bodyPr>
          <a:lstStyle/>
          <a:p>
            <a:pPr algn="l">
              <a:lnSpc>
                <a:spcPts val="4800"/>
              </a:lnSpc>
            </a:pPr>
            <a:r>
              <a:rPr lang="en-US" sz="4000">
                <a:solidFill>
                  <a:srgbClr val="40474B"/>
                </a:solidFill>
                <a:latin typeface="Hammersmith One"/>
                <a:ea typeface="Hammersmith One"/>
                <a:cs typeface="Hammersmith One"/>
                <a:sym typeface="Hammersmith One"/>
              </a:rPr>
              <a:t>Introduction</a:t>
            </a:r>
          </a:p>
        </p:txBody>
      </p:sp>
      <p:sp>
        <p:nvSpPr>
          <p:cNvPr name="TextBox 10" id="10"/>
          <p:cNvSpPr txBox="true"/>
          <p:nvPr/>
        </p:nvSpPr>
        <p:spPr>
          <a:xfrm rot="0">
            <a:off x="7730775" y="2950850"/>
            <a:ext cx="4035100" cy="609600"/>
          </a:xfrm>
          <a:prstGeom prst="rect">
            <a:avLst/>
          </a:prstGeom>
        </p:spPr>
        <p:txBody>
          <a:bodyPr anchor="t" rtlCol="false" tIns="0" lIns="0" bIns="0" rIns="0">
            <a:spAutoFit/>
          </a:bodyPr>
          <a:lstStyle/>
          <a:p>
            <a:pPr algn="l">
              <a:lnSpc>
                <a:spcPts val="4800"/>
              </a:lnSpc>
            </a:pPr>
            <a:r>
              <a:rPr lang="en-US" sz="4000">
                <a:solidFill>
                  <a:srgbClr val="40474B"/>
                </a:solidFill>
                <a:latin typeface="Hammersmith One"/>
                <a:ea typeface="Hammersmith One"/>
                <a:cs typeface="Hammersmith One"/>
                <a:sym typeface="Hammersmith One"/>
              </a:rPr>
              <a:t>Website Preview</a:t>
            </a:r>
          </a:p>
        </p:txBody>
      </p:sp>
      <p:sp>
        <p:nvSpPr>
          <p:cNvPr name="TextBox 11" id="11"/>
          <p:cNvSpPr txBox="true"/>
          <p:nvPr/>
        </p:nvSpPr>
        <p:spPr>
          <a:xfrm rot="0">
            <a:off x="2873625" y="6066474"/>
            <a:ext cx="3664350" cy="735675"/>
          </a:xfrm>
          <a:prstGeom prst="rect">
            <a:avLst/>
          </a:prstGeom>
        </p:spPr>
        <p:txBody>
          <a:bodyPr anchor="t" rtlCol="false" tIns="0" lIns="0" bIns="0" rIns="0">
            <a:spAutoFit/>
          </a:bodyPr>
          <a:lstStyle/>
          <a:p>
            <a:pPr algn="l">
              <a:lnSpc>
                <a:spcPts val="4800"/>
              </a:lnSpc>
            </a:pPr>
            <a:r>
              <a:rPr lang="en-US" sz="4000">
                <a:solidFill>
                  <a:srgbClr val="40474B"/>
                </a:solidFill>
                <a:latin typeface="Hammersmith One"/>
                <a:ea typeface="Hammersmith One"/>
                <a:cs typeface="Hammersmith One"/>
                <a:sym typeface="Hammersmith One"/>
              </a:rPr>
              <a:t>Projects Made</a:t>
            </a:r>
          </a:p>
        </p:txBody>
      </p:sp>
      <p:sp>
        <p:nvSpPr>
          <p:cNvPr name="TextBox 12" id="12"/>
          <p:cNvSpPr txBox="true"/>
          <p:nvPr/>
        </p:nvSpPr>
        <p:spPr>
          <a:xfrm rot="0">
            <a:off x="7902825" y="6066474"/>
            <a:ext cx="3664350" cy="609600"/>
          </a:xfrm>
          <a:prstGeom prst="rect">
            <a:avLst/>
          </a:prstGeom>
        </p:spPr>
        <p:txBody>
          <a:bodyPr anchor="t" rtlCol="false" tIns="0" lIns="0" bIns="0" rIns="0">
            <a:spAutoFit/>
          </a:bodyPr>
          <a:lstStyle/>
          <a:p>
            <a:pPr algn="l">
              <a:lnSpc>
                <a:spcPts val="4800"/>
              </a:lnSpc>
            </a:pPr>
            <a:r>
              <a:rPr lang="en-US" sz="4000">
                <a:solidFill>
                  <a:srgbClr val="40474B"/>
                </a:solidFill>
                <a:latin typeface="Hammersmith One"/>
                <a:ea typeface="Hammersmith One"/>
                <a:cs typeface="Hammersmith One"/>
                <a:sym typeface="Hammersmith One"/>
              </a:rPr>
              <a:t>Description</a:t>
            </a:r>
          </a:p>
        </p:txBody>
      </p:sp>
      <p:sp>
        <p:nvSpPr>
          <p:cNvPr name="TextBox 13" id="13"/>
          <p:cNvSpPr txBox="true"/>
          <p:nvPr/>
        </p:nvSpPr>
        <p:spPr>
          <a:xfrm rot="0">
            <a:off x="2873625" y="3732318"/>
            <a:ext cx="3664350" cy="981075"/>
          </a:xfrm>
          <a:prstGeom prst="rect">
            <a:avLst/>
          </a:prstGeom>
        </p:spPr>
        <p:txBody>
          <a:bodyPr anchor="t" rtlCol="false" tIns="0" lIns="0" bIns="0" rIns="0">
            <a:spAutoFit/>
          </a:bodyPr>
          <a:lstStyle/>
          <a:p>
            <a:pPr algn="l">
              <a:lnSpc>
                <a:spcPts val="3840"/>
              </a:lnSpc>
            </a:pPr>
            <a:r>
              <a:rPr lang="en-US" sz="3200">
                <a:solidFill>
                  <a:srgbClr val="40474B"/>
                </a:solidFill>
                <a:latin typeface="Manjari"/>
                <a:ea typeface="Manjari"/>
                <a:cs typeface="Manjari"/>
                <a:sym typeface="Manjari"/>
              </a:rPr>
              <a:t>Basic preview what i have done</a:t>
            </a:r>
          </a:p>
        </p:txBody>
      </p:sp>
      <p:sp>
        <p:nvSpPr>
          <p:cNvPr name="TextBox 14" id="14"/>
          <p:cNvSpPr txBox="true"/>
          <p:nvPr/>
        </p:nvSpPr>
        <p:spPr>
          <a:xfrm rot="0">
            <a:off x="7902825" y="3732318"/>
            <a:ext cx="3664350" cy="1466850"/>
          </a:xfrm>
          <a:prstGeom prst="rect">
            <a:avLst/>
          </a:prstGeom>
        </p:spPr>
        <p:txBody>
          <a:bodyPr anchor="t" rtlCol="false" tIns="0" lIns="0" bIns="0" rIns="0">
            <a:spAutoFit/>
          </a:bodyPr>
          <a:lstStyle/>
          <a:p>
            <a:pPr algn="l">
              <a:lnSpc>
                <a:spcPts val="3840"/>
              </a:lnSpc>
            </a:pPr>
            <a:r>
              <a:rPr lang="en-US" sz="3200">
                <a:solidFill>
                  <a:srgbClr val="40474B"/>
                </a:solidFill>
                <a:latin typeface="Manjari"/>
                <a:ea typeface="Manjari"/>
                <a:cs typeface="Manjari"/>
                <a:sym typeface="Manjari"/>
              </a:rPr>
              <a:t>Some preview of my project made by me</a:t>
            </a:r>
          </a:p>
        </p:txBody>
      </p:sp>
      <p:sp>
        <p:nvSpPr>
          <p:cNvPr name="TextBox 15" id="15"/>
          <p:cNvSpPr txBox="true"/>
          <p:nvPr/>
        </p:nvSpPr>
        <p:spPr>
          <a:xfrm rot="0">
            <a:off x="1675775" y="2987800"/>
            <a:ext cx="1009950" cy="612325"/>
          </a:xfrm>
          <a:prstGeom prst="rect">
            <a:avLst/>
          </a:prstGeom>
        </p:spPr>
        <p:txBody>
          <a:bodyPr anchor="t" rtlCol="false" tIns="0" lIns="0" bIns="0" rIns="0">
            <a:spAutoFit/>
          </a:bodyPr>
          <a:lstStyle/>
          <a:p>
            <a:pPr algn="ctr">
              <a:lnSpc>
                <a:spcPts val="5759"/>
              </a:lnSpc>
            </a:pPr>
            <a:r>
              <a:rPr lang="en-US" sz="4800">
                <a:solidFill>
                  <a:srgbClr val="A0A299"/>
                </a:solidFill>
                <a:latin typeface="Hammersmith One"/>
                <a:ea typeface="Hammersmith One"/>
                <a:cs typeface="Hammersmith One"/>
                <a:sym typeface="Hammersmith One"/>
              </a:rPr>
              <a:t>01</a:t>
            </a:r>
          </a:p>
        </p:txBody>
      </p:sp>
      <p:sp>
        <p:nvSpPr>
          <p:cNvPr name="TextBox 16" id="16"/>
          <p:cNvSpPr txBox="true"/>
          <p:nvPr/>
        </p:nvSpPr>
        <p:spPr>
          <a:xfrm rot="0">
            <a:off x="6720825" y="2987800"/>
            <a:ext cx="1009950" cy="612325"/>
          </a:xfrm>
          <a:prstGeom prst="rect">
            <a:avLst/>
          </a:prstGeom>
        </p:spPr>
        <p:txBody>
          <a:bodyPr anchor="t" rtlCol="false" tIns="0" lIns="0" bIns="0" rIns="0">
            <a:spAutoFit/>
          </a:bodyPr>
          <a:lstStyle/>
          <a:p>
            <a:pPr algn="ctr">
              <a:lnSpc>
                <a:spcPts val="5759"/>
              </a:lnSpc>
            </a:pPr>
            <a:r>
              <a:rPr lang="en-US" sz="4800">
                <a:solidFill>
                  <a:srgbClr val="A0A299"/>
                </a:solidFill>
                <a:latin typeface="Hammersmith One"/>
                <a:ea typeface="Hammersmith One"/>
                <a:cs typeface="Hammersmith One"/>
                <a:sym typeface="Hammersmith One"/>
              </a:rPr>
              <a:t>03</a:t>
            </a:r>
          </a:p>
        </p:txBody>
      </p:sp>
      <p:sp>
        <p:nvSpPr>
          <p:cNvPr name="TextBox 17" id="17"/>
          <p:cNvSpPr txBox="true"/>
          <p:nvPr/>
        </p:nvSpPr>
        <p:spPr>
          <a:xfrm rot="0">
            <a:off x="1675775" y="6103402"/>
            <a:ext cx="1009950" cy="612325"/>
          </a:xfrm>
          <a:prstGeom prst="rect">
            <a:avLst/>
          </a:prstGeom>
        </p:spPr>
        <p:txBody>
          <a:bodyPr anchor="t" rtlCol="false" tIns="0" lIns="0" bIns="0" rIns="0">
            <a:spAutoFit/>
          </a:bodyPr>
          <a:lstStyle/>
          <a:p>
            <a:pPr algn="ctr">
              <a:lnSpc>
                <a:spcPts val="5759"/>
              </a:lnSpc>
            </a:pPr>
            <a:r>
              <a:rPr lang="en-US" sz="4800">
                <a:solidFill>
                  <a:srgbClr val="A0A299"/>
                </a:solidFill>
                <a:latin typeface="Hammersmith One"/>
                <a:ea typeface="Hammersmith One"/>
                <a:cs typeface="Hammersmith One"/>
                <a:sym typeface="Hammersmith One"/>
              </a:rPr>
              <a:t>02</a:t>
            </a:r>
          </a:p>
        </p:txBody>
      </p:sp>
      <p:sp>
        <p:nvSpPr>
          <p:cNvPr name="TextBox 18" id="18"/>
          <p:cNvSpPr txBox="true"/>
          <p:nvPr/>
        </p:nvSpPr>
        <p:spPr>
          <a:xfrm rot="0">
            <a:off x="6720825" y="6103402"/>
            <a:ext cx="1009950" cy="612325"/>
          </a:xfrm>
          <a:prstGeom prst="rect">
            <a:avLst/>
          </a:prstGeom>
        </p:spPr>
        <p:txBody>
          <a:bodyPr anchor="t" rtlCol="false" tIns="0" lIns="0" bIns="0" rIns="0">
            <a:spAutoFit/>
          </a:bodyPr>
          <a:lstStyle/>
          <a:p>
            <a:pPr algn="ctr">
              <a:lnSpc>
                <a:spcPts val="5759"/>
              </a:lnSpc>
            </a:pPr>
            <a:r>
              <a:rPr lang="en-US" sz="4800">
                <a:solidFill>
                  <a:srgbClr val="A0A299"/>
                </a:solidFill>
                <a:latin typeface="Hammersmith One"/>
                <a:ea typeface="Hammersmith One"/>
                <a:cs typeface="Hammersmith One"/>
                <a:sym typeface="Hammersmith One"/>
              </a:rPr>
              <a:t>04</a:t>
            </a:r>
          </a:p>
        </p:txBody>
      </p:sp>
      <p:sp>
        <p:nvSpPr>
          <p:cNvPr name="TextBox 19" id="19"/>
          <p:cNvSpPr txBox="true"/>
          <p:nvPr/>
        </p:nvSpPr>
        <p:spPr>
          <a:xfrm rot="0">
            <a:off x="12947875" y="2950850"/>
            <a:ext cx="3664350" cy="609600"/>
          </a:xfrm>
          <a:prstGeom prst="rect">
            <a:avLst/>
          </a:prstGeom>
        </p:spPr>
        <p:txBody>
          <a:bodyPr anchor="t" rtlCol="false" tIns="0" lIns="0" bIns="0" rIns="0">
            <a:spAutoFit/>
          </a:bodyPr>
          <a:lstStyle/>
          <a:p>
            <a:pPr algn="l">
              <a:lnSpc>
                <a:spcPts val="4800"/>
              </a:lnSpc>
            </a:pPr>
            <a:r>
              <a:rPr lang="en-US" sz="4000">
                <a:solidFill>
                  <a:srgbClr val="40474B"/>
                </a:solidFill>
                <a:latin typeface="Hammersmith One"/>
                <a:ea typeface="Hammersmith One"/>
                <a:cs typeface="Hammersmith One"/>
                <a:sym typeface="Hammersmith One"/>
              </a:rPr>
              <a:t>Conclusion</a:t>
            </a:r>
          </a:p>
        </p:txBody>
      </p:sp>
      <p:sp>
        <p:nvSpPr>
          <p:cNvPr name="TextBox 20" id="20"/>
          <p:cNvSpPr txBox="true"/>
          <p:nvPr/>
        </p:nvSpPr>
        <p:spPr>
          <a:xfrm rot="0">
            <a:off x="12947875" y="6066474"/>
            <a:ext cx="3664350" cy="735675"/>
          </a:xfrm>
          <a:prstGeom prst="rect">
            <a:avLst/>
          </a:prstGeom>
        </p:spPr>
        <p:txBody>
          <a:bodyPr anchor="t" rtlCol="false" tIns="0" lIns="0" bIns="0" rIns="0">
            <a:spAutoFit/>
          </a:bodyPr>
          <a:lstStyle/>
          <a:p>
            <a:pPr algn="l">
              <a:lnSpc>
                <a:spcPts val="4800"/>
              </a:lnSpc>
            </a:pPr>
            <a:r>
              <a:rPr lang="en-US" sz="4000">
                <a:solidFill>
                  <a:srgbClr val="40474B"/>
                </a:solidFill>
                <a:latin typeface="Hammersmith One"/>
                <a:ea typeface="Hammersmith One"/>
                <a:cs typeface="Hammersmith One"/>
                <a:sym typeface="Hammersmith One"/>
              </a:rPr>
              <a:t>Thank You</a:t>
            </a:r>
          </a:p>
        </p:txBody>
      </p:sp>
      <p:sp>
        <p:nvSpPr>
          <p:cNvPr name="TextBox 21" id="21"/>
          <p:cNvSpPr txBox="true"/>
          <p:nvPr/>
        </p:nvSpPr>
        <p:spPr>
          <a:xfrm rot="0">
            <a:off x="12947875" y="3732318"/>
            <a:ext cx="3664350" cy="1466850"/>
          </a:xfrm>
          <a:prstGeom prst="rect">
            <a:avLst/>
          </a:prstGeom>
        </p:spPr>
        <p:txBody>
          <a:bodyPr anchor="t" rtlCol="false" tIns="0" lIns="0" bIns="0" rIns="0">
            <a:spAutoFit/>
          </a:bodyPr>
          <a:lstStyle/>
          <a:p>
            <a:pPr algn="l">
              <a:lnSpc>
                <a:spcPts val="3840"/>
              </a:lnSpc>
            </a:pPr>
            <a:r>
              <a:rPr lang="en-US" sz="3200">
                <a:solidFill>
                  <a:srgbClr val="40474B"/>
                </a:solidFill>
                <a:latin typeface="Manjari"/>
                <a:ea typeface="Manjari"/>
                <a:cs typeface="Manjari"/>
                <a:sym typeface="Manjari"/>
              </a:rPr>
              <a:t>Concluded the experience and outcome</a:t>
            </a:r>
          </a:p>
        </p:txBody>
      </p:sp>
      <p:sp>
        <p:nvSpPr>
          <p:cNvPr name="TextBox 22" id="22"/>
          <p:cNvSpPr txBox="true"/>
          <p:nvPr/>
        </p:nvSpPr>
        <p:spPr>
          <a:xfrm rot="0">
            <a:off x="11765875" y="2987800"/>
            <a:ext cx="1009950" cy="612325"/>
          </a:xfrm>
          <a:prstGeom prst="rect">
            <a:avLst/>
          </a:prstGeom>
        </p:spPr>
        <p:txBody>
          <a:bodyPr anchor="t" rtlCol="false" tIns="0" lIns="0" bIns="0" rIns="0">
            <a:spAutoFit/>
          </a:bodyPr>
          <a:lstStyle/>
          <a:p>
            <a:pPr algn="ctr">
              <a:lnSpc>
                <a:spcPts val="5759"/>
              </a:lnSpc>
            </a:pPr>
            <a:r>
              <a:rPr lang="en-US" sz="4800">
                <a:solidFill>
                  <a:srgbClr val="A0A299"/>
                </a:solidFill>
                <a:latin typeface="Hammersmith One"/>
                <a:ea typeface="Hammersmith One"/>
                <a:cs typeface="Hammersmith One"/>
                <a:sym typeface="Hammersmith One"/>
              </a:rPr>
              <a:t>05</a:t>
            </a:r>
          </a:p>
        </p:txBody>
      </p:sp>
      <p:sp>
        <p:nvSpPr>
          <p:cNvPr name="TextBox 23" id="23"/>
          <p:cNvSpPr txBox="true"/>
          <p:nvPr/>
        </p:nvSpPr>
        <p:spPr>
          <a:xfrm rot="0">
            <a:off x="11765875" y="6103402"/>
            <a:ext cx="1009950" cy="612325"/>
          </a:xfrm>
          <a:prstGeom prst="rect">
            <a:avLst/>
          </a:prstGeom>
        </p:spPr>
        <p:txBody>
          <a:bodyPr anchor="t" rtlCol="false" tIns="0" lIns="0" bIns="0" rIns="0">
            <a:spAutoFit/>
          </a:bodyPr>
          <a:lstStyle/>
          <a:p>
            <a:pPr algn="ctr">
              <a:lnSpc>
                <a:spcPts val="5759"/>
              </a:lnSpc>
            </a:pPr>
            <a:r>
              <a:rPr lang="en-US" sz="4800">
                <a:solidFill>
                  <a:srgbClr val="A0A299"/>
                </a:solidFill>
                <a:latin typeface="Hammersmith One"/>
                <a:ea typeface="Hammersmith One"/>
                <a:cs typeface="Hammersmith One"/>
                <a:sym typeface="Hammersmith One"/>
              </a:rPr>
              <a:t>06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6550" y="1598400"/>
            <a:ext cx="3689090" cy="3254080"/>
            <a:chOff x="0" y="0"/>
            <a:chExt cx="4918787" cy="4338773"/>
          </a:xfrm>
        </p:grpSpPr>
        <p:sp>
          <p:nvSpPr>
            <p:cNvPr name="Freeform 3" id="3"/>
            <p:cNvSpPr/>
            <p:nvPr/>
          </p:nvSpPr>
          <p:spPr>
            <a:xfrm flipH="false" flipV="false" rot="0">
              <a:off x="381" y="381"/>
              <a:ext cx="4918075" cy="4338320"/>
            </a:xfrm>
            <a:custGeom>
              <a:avLst/>
              <a:gdLst/>
              <a:ahLst/>
              <a:cxnLst/>
              <a:rect r="r" b="b" t="t" l="l"/>
              <a:pathLst>
                <a:path h="4338320" w="4918075">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sp>
        <p:nvSpPr>
          <p:cNvPr name="Freeform 4" id="4"/>
          <p:cNvSpPr/>
          <p:nvPr/>
        </p:nvSpPr>
        <p:spPr>
          <a:xfrm flipH="false" flipV="false" rot="0">
            <a:off x="13852600" y="-173900"/>
            <a:ext cx="8061608" cy="11999100"/>
          </a:xfrm>
          <a:custGeom>
            <a:avLst/>
            <a:gdLst/>
            <a:ahLst/>
            <a:cxnLst/>
            <a:rect r="r" b="b" t="t" l="l"/>
            <a:pathLst>
              <a:path h="11999100" w="8061608">
                <a:moveTo>
                  <a:pt x="0" y="0"/>
                </a:moveTo>
                <a:lnTo>
                  <a:pt x="8061608" y="0"/>
                </a:lnTo>
                <a:lnTo>
                  <a:pt x="8061608" y="11999100"/>
                </a:lnTo>
                <a:lnTo>
                  <a:pt x="0" y="119991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25400" y="6226076"/>
            <a:ext cx="3877634" cy="6611154"/>
          </a:xfrm>
          <a:custGeom>
            <a:avLst/>
            <a:gdLst/>
            <a:ahLst/>
            <a:cxnLst/>
            <a:rect r="r" b="b" t="t" l="l"/>
            <a:pathLst>
              <a:path h="6611154" w="3877634">
                <a:moveTo>
                  <a:pt x="0" y="0"/>
                </a:moveTo>
                <a:lnTo>
                  <a:pt x="3877634" y="0"/>
                </a:lnTo>
                <a:lnTo>
                  <a:pt x="3877634" y="6611154"/>
                </a:lnTo>
                <a:lnTo>
                  <a:pt x="0" y="66111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371095" y="2868252"/>
            <a:ext cx="11827350" cy="1095375"/>
          </a:xfrm>
          <a:prstGeom prst="rect">
            <a:avLst/>
          </a:prstGeom>
        </p:spPr>
        <p:txBody>
          <a:bodyPr anchor="t" rtlCol="false" tIns="0" lIns="0" bIns="0" rIns="0">
            <a:spAutoFit/>
          </a:bodyPr>
          <a:lstStyle/>
          <a:p>
            <a:pPr algn="ctr">
              <a:lnSpc>
                <a:spcPts val="8640"/>
              </a:lnSpc>
            </a:pPr>
            <a:r>
              <a:rPr lang="en-US" sz="7200">
                <a:solidFill>
                  <a:srgbClr val="40474B"/>
                </a:solidFill>
                <a:latin typeface="Hammersmith One"/>
                <a:ea typeface="Hammersmith One"/>
                <a:cs typeface="Hammersmith One"/>
                <a:sym typeface="Hammersmith One"/>
              </a:rPr>
              <a:t>Introduction</a:t>
            </a:r>
          </a:p>
        </p:txBody>
      </p:sp>
      <p:sp>
        <p:nvSpPr>
          <p:cNvPr name="TextBox 7" id="7"/>
          <p:cNvSpPr txBox="true"/>
          <p:nvPr/>
        </p:nvSpPr>
        <p:spPr>
          <a:xfrm rot="0">
            <a:off x="3899925" y="4623880"/>
            <a:ext cx="10488150" cy="2724150"/>
          </a:xfrm>
          <a:prstGeom prst="rect">
            <a:avLst/>
          </a:prstGeom>
        </p:spPr>
        <p:txBody>
          <a:bodyPr anchor="t" rtlCol="false" tIns="0" lIns="0" bIns="0" rIns="0">
            <a:spAutoFit/>
          </a:bodyPr>
          <a:lstStyle/>
          <a:p>
            <a:pPr algn="ctr">
              <a:lnSpc>
                <a:spcPts val="4320"/>
              </a:lnSpc>
            </a:pPr>
            <a:r>
              <a:rPr lang="en-US" sz="3600">
                <a:solidFill>
                  <a:srgbClr val="40474B"/>
                </a:solidFill>
                <a:latin typeface="Manjari"/>
                <a:ea typeface="Manjari"/>
                <a:cs typeface="Manjari"/>
                <a:sym typeface="Manjari"/>
              </a:rPr>
              <a:t>Most recently, I had the opportunity to participate in a MLSA Full-stack Web Development Internship, which allowed me to gain hands-on experience in building full-stack applications and integrating cloud technologies.</a:t>
            </a:r>
            <a:r>
              <a:rPr lang="en-US" sz="3600">
                <a:solidFill>
                  <a:srgbClr val="40474B"/>
                </a:solidFill>
                <a:latin typeface="Manjari"/>
                <a:ea typeface="Manjari"/>
                <a:cs typeface="Manjari"/>
                <a:sym typeface="Manjari"/>
              </a:rPr>
              <a:t> </a:t>
            </a:r>
          </a:p>
        </p:txBody>
      </p:sp>
      <p:grpSp>
        <p:nvGrpSpPr>
          <p:cNvPr name="Group 8" id="8"/>
          <p:cNvGrpSpPr/>
          <p:nvPr/>
        </p:nvGrpSpPr>
        <p:grpSpPr>
          <a:xfrm rot="0">
            <a:off x="7763376" y="7982900"/>
            <a:ext cx="2761238" cy="105700"/>
            <a:chOff x="0" y="0"/>
            <a:chExt cx="3681651" cy="140933"/>
          </a:xfrm>
        </p:grpSpPr>
        <p:sp>
          <p:nvSpPr>
            <p:cNvPr name="Freeform 9" id="9"/>
            <p:cNvSpPr/>
            <p:nvPr/>
          </p:nvSpPr>
          <p:spPr>
            <a:xfrm flipH="false" flipV="false" rot="0">
              <a:off x="0" y="0"/>
              <a:ext cx="3681603" cy="140716"/>
            </a:xfrm>
            <a:custGeom>
              <a:avLst/>
              <a:gdLst/>
              <a:ahLst/>
              <a:cxnLst/>
              <a:rect r="r" b="b" t="t" l="l"/>
              <a:pathLst>
                <a:path h="140716" w="3681603">
                  <a:moveTo>
                    <a:pt x="0" y="0"/>
                  </a:moveTo>
                  <a:lnTo>
                    <a:pt x="0" y="140716"/>
                  </a:lnTo>
                  <a:lnTo>
                    <a:pt x="3681603" y="140716"/>
                  </a:lnTo>
                  <a:lnTo>
                    <a:pt x="3681603" y="0"/>
                  </a:lnTo>
                  <a:close/>
                </a:path>
              </a:pathLst>
            </a:custGeom>
            <a:solidFill>
              <a:srgbClr val="40474B"/>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79750" y="3545050"/>
            <a:ext cx="4105200" cy="4105200"/>
          </a:xfrm>
          <a:custGeom>
            <a:avLst/>
            <a:gdLst/>
            <a:ahLst/>
            <a:cxnLst/>
            <a:rect r="r" b="b" t="t" l="l"/>
            <a:pathLst>
              <a:path h="4105200" w="4105200">
                <a:moveTo>
                  <a:pt x="0" y="0"/>
                </a:moveTo>
                <a:lnTo>
                  <a:pt x="4105200" y="0"/>
                </a:lnTo>
                <a:lnTo>
                  <a:pt x="4105200" y="4105200"/>
                </a:lnTo>
                <a:lnTo>
                  <a:pt x="0" y="4105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635006" y="5150300"/>
            <a:ext cx="5081156" cy="7562986"/>
            <a:chOff x="0" y="0"/>
            <a:chExt cx="6774875" cy="10083981"/>
          </a:xfrm>
        </p:grpSpPr>
        <p:sp>
          <p:nvSpPr>
            <p:cNvPr name="Freeform 4" id="4"/>
            <p:cNvSpPr/>
            <p:nvPr/>
          </p:nvSpPr>
          <p:spPr>
            <a:xfrm flipH="false" flipV="false" rot="0">
              <a:off x="0" y="0"/>
              <a:ext cx="6774815" cy="10083927"/>
            </a:xfrm>
            <a:custGeom>
              <a:avLst/>
              <a:gdLst/>
              <a:ahLst/>
              <a:cxnLst/>
              <a:rect r="r" b="b" t="t" l="l"/>
              <a:pathLst>
                <a:path h="10083927" w="6774815">
                  <a:moveTo>
                    <a:pt x="2159762" y="0"/>
                  </a:moveTo>
                  <a:cubicBezTo>
                    <a:pt x="2258060" y="0"/>
                    <a:pt x="2368677" y="50546"/>
                    <a:pt x="2497201" y="152400"/>
                  </a:cubicBezTo>
                  <a:cubicBezTo>
                    <a:pt x="3151378" y="671830"/>
                    <a:pt x="2915920" y="1074674"/>
                    <a:pt x="2839593" y="2998216"/>
                  </a:cubicBezTo>
                  <a:cubicBezTo>
                    <a:pt x="2711069" y="6171946"/>
                    <a:pt x="6161659" y="4287901"/>
                    <a:pt x="6559931" y="7664958"/>
                  </a:cubicBezTo>
                  <a:cubicBezTo>
                    <a:pt x="6774815" y="9481185"/>
                    <a:pt x="6272784" y="10083927"/>
                    <a:pt x="4900422" y="10083927"/>
                  </a:cubicBezTo>
                  <a:cubicBezTo>
                    <a:pt x="4492371" y="10083927"/>
                    <a:pt x="4007485" y="10030714"/>
                    <a:pt x="3441573" y="9940163"/>
                  </a:cubicBezTo>
                  <a:cubicBezTo>
                    <a:pt x="971169" y="9547225"/>
                    <a:pt x="0" y="7481316"/>
                    <a:pt x="794258" y="4199001"/>
                  </a:cubicBezTo>
                  <a:cubicBezTo>
                    <a:pt x="1462913" y="1433830"/>
                    <a:pt x="1636268" y="0"/>
                    <a:pt x="2159762" y="0"/>
                  </a:cubicBezTo>
                  <a:close/>
                </a:path>
              </a:pathLst>
            </a:custGeom>
            <a:solidFill>
              <a:srgbClr val="A0A299"/>
            </a:solidFill>
          </p:spPr>
        </p:sp>
      </p:grpSp>
      <p:sp>
        <p:nvSpPr>
          <p:cNvPr name="TextBox 5" id="5"/>
          <p:cNvSpPr txBox="true"/>
          <p:nvPr/>
        </p:nvSpPr>
        <p:spPr>
          <a:xfrm rot="0">
            <a:off x="1517925" y="1113700"/>
            <a:ext cx="15252150" cy="923925"/>
          </a:xfrm>
          <a:prstGeom prst="rect">
            <a:avLst/>
          </a:prstGeom>
        </p:spPr>
        <p:txBody>
          <a:bodyPr anchor="t" rtlCol="false" tIns="0" lIns="0" bIns="0" rIns="0">
            <a:spAutoFit/>
          </a:bodyPr>
          <a:lstStyle/>
          <a:p>
            <a:pPr algn="ctr">
              <a:lnSpc>
                <a:spcPts val="7200"/>
              </a:lnSpc>
            </a:pPr>
            <a:r>
              <a:rPr lang="en-US" sz="6000">
                <a:solidFill>
                  <a:srgbClr val="40474B"/>
                </a:solidFill>
                <a:latin typeface="Hammersmith One"/>
                <a:ea typeface="Hammersmith One"/>
                <a:cs typeface="Hammersmith One"/>
                <a:sym typeface="Hammersmith One"/>
              </a:rPr>
              <a:t>PROJECTS MADE</a:t>
            </a:r>
          </a:p>
        </p:txBody>
      </p:sp>
      <p:sp>
        <p:nvSpPr>
          <p:cNvPr name="TextBox 6" id="6"/>
          <p:cNvSpPr txBox="true"/>
          <p:nvPr/>
        </p:nvSpPr>
        <p:spPr>
          <a:xfrm rot="0">
            <a:off x="1517875" y="2269400"/>
            <a:ext cx="14561875" cy="7190613"/>
          </a:xfrm>
          <a:prstGeom prst="rect">
            <a:avLst/>
          </a:prstGeom>
        </p:spPr>
        <p:txBody>
          <a:bodyPr anchor="t" rtlCol="false" tIns="0" lIns="0" bIns="0" rIns="0">
            <a:spAutoFit/>
          </a:bodyPr>
          <a:lstStyle/>
          <a:p>
            <a:pPr algn="l" marL="1381761" indent="-460587" lvl="2">
              <a:lnSpc>
                <a:spcPts val="4416"/>
              </a:lnSpc>
              <a:buFont typeface="Arial"/>
              <a:buChar char="⚬"/>
            </a:pPr>
            <a:r>
              <a:rPr lang="en-US" b="true" sz="3200">
                <a:solidFill>
                  <a:srgbClr val="806860"/>
                </a:solidFill>
                <a:latin typeface="Manjari Bold"/>
                <a:ea typeface="Manjari Bold"/>
                <a:cs typeface="Manjari Bold"/>
                <a:sym typeface="Manjari Bold"/>
              </a:rPr>
              <a:t>Style a basic webpage(Easy-Level Project)</a:t>
            </a:r>
            <a:r>
              <a:rPr lang="en-US" sz="3200">
                <a:solidFill>
                  <a:srgbClr val="806860"/>
                </a:solidFill>
                <a:latin typeface="Manjari"/>
                <a:ea typeface="Manjari"/>
                <a:cs typeface="Manjari"/>
                <a:sym typeface="Manjari"/>
              </a:rPr>
              <a:t>:I styled a basic webpage using CSS, adding color, fonts, and spacing to improve its look and readability. I organized elements with margin, padding, and border properties, creating a cleaner, more user-friendly layout. This easy project helped me understand CSS fundamentals in web design.</a:t>
            </a:r>
          </a:p>
          <a:p>
            <a:pPr algn="l" marL="1381761" indent="-460587" lvl="2">
              <a:lnSpc>
                <a:spcPts val="4416"/>
              </a:lnSpc>
              <a:buFont typeface="Arial"/>
              <a:buChar char="⚬"/>
            </a:pPr>
            <a:r>
              <a:rPr lang="en-US" b="true" sz="3200">
                <a:solidFill>
                  <a:srgbClr val="806860"/>
                </a:solidFill>
                <a:latin typeface="Manjari Bold"/>
                <a:ea typeface="Manjari Bold"/>
                <a:cs typeface="Manjari Bold"/>
                <a:sym typeface="Manjari Bold"/>
              </a:rPr>
              <a:t> Simple Calculator(Intermediate-Level Project)</a:t>
            </a:r>
            <a:r>
              <a:rPr lang="en-US" sz="3200">
                <a:solidFill>
                  <a:srgbClr val="806860"/>
                </a:solidFill>
                <a:latin typeface="Manjari"/>
                <a:ea typeface="Manjari"/>
                <a:cs typeface="Manjari"/>
                <a:sym typeface="Manjari"/>
              </a:rPr>
              <a:t>: I developed a basic calculator using JavaScript that performs essential arithmetic operations like addition, subtraction, multiplication, and division. It includes an interface where users input numbers and select the desired operation. Through JavaScript's decision-making structures, the app dynamically evaluates the inputs, executing the correct operation and displaying the result instantly.</a:t>
            </a:r>
          </a:p>
          <a:p>
            <a:pPr algn="l">
              <a:lnSpc>
                <a:spcPts val="4416"/>
              </a:lnSpc>
            </a:pPr>
          </a:p>
        </p:txBody>
      </p:sp>
      <p:grpSp>
        <p:nvGrpSpPr>
          <p:cNvPr name="Group 7" id="7"/>
          <p:cNvGrpSpPr/>
          <p:nvPr/>
        </p:nvGrpSpPr>
        <p:grpSpPr>
          <a:xfrm rot="0">
            <a:off x="1625838" y="5039312"/>
            <a:ext cx="13838" cy="20802"/>
            <a:chOff x="0" y="0"/>
            <a:chExt cx="18451" cy="27736"/>
          </a:xfrm>
        </p:grpSpPr>
        <p:sp>
          <p:nvSpPr>
            <p:cNvPr name="Freeform 8" id="8"/>
            <p:cNvSpPr/>
            <p:nvPr/>
          </p:nvSpPr>
          <p:spPr>
            <a:xfrm flipH="false" flipV="false" rot="0">
              <a:off x="0" y="127"/>
              <a:ext cx="18415" cy="27432"/>
            </a:xfrm>
            <a:custGeom>
              <a:avLst/>
              <a:gdLst/>
              <a:ahLst/>
              <a:cxnLst/>
              <a:rect r="r" b="b" t="t" l="l"/>
              <a:pathLst>
                <a:path h="27432" w="18415">
                  <a:moveTo>
                    <a:pt x="9271" y="0"/>
                  </a:moveTo>
                  <a:lnTo>
                    <a:pt x="0" y="18288"/>
                  </a:lnTo>
                  <a:lnTo>
                    <a:pt x="15367" y="27432"/>
                  </a:lnTo>
                  <a:cubicBezTo>
                    <a:pt x="15367" y="18288"/>
                    <a:pt x="15367" y="12192"/>
                    <a:pt x="18415" y="2921"/>
                  </a:cubicBezTo>
                  <a:lnTo>
                    <a:pt x="9271" y="0"/>
                  </a:lnTo>
                  <a:close/>
                </a:path>
              </a:pathLst>
            </a:custGeom>
            <a:solidFill>
              <a:srgbClr val="806860"/>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6800" y="7971350"/>
            <a:ext cx="3689090" cy="3254080"/>
            <a:chOff x="0" y="0"/>
            <a:chExt cx="4918787" cy="4338773"/>
          </a:xfrm>
        </p:grpSpPr>
        <p:sp>
          <p:nvSpPr>
            <p:cNvPr name="Freeform 3" id="3"/>
            <p:cNvSpPr/>
            <p:nvPr/>
          </p:nvSpPr>
          <p:spPr>
            <a:xfrm flipH="false" flipV="false" rot="0">
              <a:off x="381" y="381"/>
              <a:ext cx="4918075" cy="4338320"/>
            </a:xfrm>
            <a:custGeom>
              <a:avLst/>
              <a:gdLst/>
              <a:ahLst/>
              <a:cxnLst/>
              <a:rect r="r" b="b" t="t" l="l"/>
              <a:pathLst>
                <a:path h="4338320" w="4918075">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grpSp>
        <p:nvGrpSpPr>
          <p:cNvPr name="Group 4" id="4"/>
          <p:cNvGrpSpPr/>
          <p:nvPr/>
        </p:nvGrpSpPr>
        <p:grpSpPr>
          <a:xfrm rot="7619243">
            <a:off x="16425682" y="5837223"/>
            <a:ext cx="6421828" cy="6395202"/>
            <a:chOff x="0" y="0"/>
            <a:chExt cx="8562437" cy="8526936"/>
          </a:xfrm>
        </p:grpSpPr>
        <p:sp>
          <p:nvSpPr>
            <p:cNvPr name="Freeform 5" id="5"/>
            <p:cNvSpPr/>
            <p:nvPr/>
          </p:nvSpPr>
          <p:spPr>
            <a:xfrm flipH="false" flipV="false" rot="0">
              <a:off x="127" y="0"/>
              <a:ext cx="8562340" cy="8526780"/>
            </a:xfrm>
            <a:custGeom>
              <a:avLst/>
              <a:gdLst/>
              <a:ahLst/>
              <a:cxnLst/>
              <a:rect r="r" b="b" t="t" l="l"/>
              <a:pathLst>
                <a:path h="8526780" w="8562340">
                  <a:moveTo>
                    <a:pt x="669163" y="3085084"/>
                  </a:moveTo>
                  <a:cubicBezTo>
                    <a:pt x="1344295" y="3718687"/>
                    <a:pt x="1794256" y="3718687"/>
                    <a:pt x="3641598" y="3789807"/>
                  </a:cubicBezTo>
                  <a:cubicBezTo>
                    <a:pt x="5495036" y="3866642"/>
                    <a:pt x="3428365" y="6306312"/>
                    <a:pt x="4885055" y="7419594"/>
                  </a:cubicBezTo>
                  <a:cubicBezTo>
                    <a:pt x="6341745" y="8526780"/>
                    <a:pt x="8562340" y="6714871"/>
                    <a:pt x="8562340" y="4790440"/>
                  </a:cubicBezTo>
                  <a:cubicBezTo>
                    <a:pt x="8562340" y="2866009"/>
                    <a:pt x="6217539" y="0"/>
                    <a:pt x="3209290" y="153924"/>
                  </a:cubicBezTo>
                  <a:cubicBezTo>
                    <a:pt x="201295" y="313817"/>
                    <a:pt x="0" y="2457323"/>
                    <a:pt x="669163" y="3085084"/>
                  </a:cubicBezTo>
                  <a:close/>
                </a:path>
              </a:pathLst>
            </a:custGeom>
            <a:solidFill>
              <a:srgbClr val="A0A299"/>
            </a:solidFill>
          </p:spPr>
        </p:sp>
      </p:grpSp>
      <p:sp>
        <p:nvSpPr>
          <p:cNvPr name="Freeform 6" id="6"/>
          <p:cNvSpPr/>
          <p:nvPr/>
        </p:nvSpPr>
        <p:spPr>
          <a:xfrm flipH="false" flipV="false" rot="0">
            <a:off x="14590610" y="-1345938"/>
            <a:ext cx="4541870" cy="4520670"/>
          </a:xfrm>
          <a:custGeom>
            <a:avLst/>
            <a:gdLst/>
            <a:ahLst/>
            <a:cxnLst/>
            <a:rect r="r" b="b" t="t" l="l"/>
            <a:pathLst>
              <a:path h="4520670" w="4541870">
                <a:moveTo>
                  <a:pt x="0" y="0"/>
                </a:moveTo>
                <a:lnTo>
                  <a:pt x="4541870" y="0"/>
                </a:lnTo>
                <a:lnTo>
                  <a:pt x="4541870" y="4520670"/>
                </a:lnTo>
                <a:lnTo>
                  <a:pt x="0" y="45206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15840" y="1700533"/>
            <a:ext cx="13456320" cy="6885934"/>
          </a:xfrm>
          <a:custGeom>
            <a:avLst/>
            <a:gdLst/>
            <a:ahLst/>
            <a:cxnLst/>
            <a:rect r="r" b="b" t="t" l="l"/>
            <a:pathLst>
              <a:path h="6885934" w="13456320">
                <a:moveTo>
                  <a:pt x="0" y="0"/>
                </a:moveTo>
                <a:lnTo>
                  <a:pt x="13456320" y="0"/>
                </a:lnTo>
                <a:lnTo>
                  <a:pt x="13456320" y="6885934"/>
                </a:lnTo>
                <a:lnTo>
                  <a:pt x="0" y="6885934"/>
                </a:lnTo>
                <a:lnTo>
                  <a:pt x="0" y="0"/>
                </a:lnTo>
                <a:close/>
              </a:path>
            </a:pathLst>
          </a:custGeom>
          <a:blipFill>
            <a:blip r:embed="rId5"/>
            <a:stretch>
              <a:fillRect l="0" t="0" r="0" b="0"/>
            </a:stretch>
          </a:blipFill>
        </p:spPr>
      </p:sp>
      <p:sp>
        <p:nvSpPr>
          <p:cNvPr name="TextBox 8" id="8"/>
          <p:cNvSpPr txBox="true"/>
          <p:nvPr/>
        </p:nvSpPr>
        <p:spPr>
          <a:xfrm rot="0">
            <a:off x="1517925" y="914400"/>
            <a:ext cx="15252150" cy="923925"/>
          </a:xfrm>
          <a:prstGeom prst="rect">
            <a:avLst/>
          </a:prstGeom>
        </p:spPr>
        <p:txBody>
          <a:bodyPr anchor="t" rtlCol="false" tIns="0" lIns="0" bIns="0" rIns="0">
            <a:spAutoFit/>
          </a:bodyPr>
          <a:lstStyle/>
          <a:p>
            <a:pPr algn="ctr">
              <a:lnSpc>
                <a:spcPts val="7200"/>
              </a:lnSpc>
            </a:pPr>
            <a:r>
              <a:rPr lang="en-US" sz="6000">
                <a:solidFill>
                  <a:srgbClr val="40474B"/>
                </a:solidFill>
                <a:latin typeface="Hammersmith One"/>
                <a:ea typeface="Hammersmith One"/>
                <a:cs typeface="Hammersmith One"/>
                <a:sym typeface="Hammersmith One"/>
              </a:rPr>
              <a:t>Website Preview</a:t>
            </a:r>
          </a:p>
        </p:txBody>
      </p:sp>
      <p:sp>
        <p:nvSpPr>
          <p:cNvPr name="TextBox 9" id="9"/>
          <p:cNvSpPr txBox="true"/>
          <p:nvPr/>
        </p:nvSpPr>
        <p:spPr>
          <a:xfrm rot="0">
            <a:off x="6856333" y="8711291"/>
            <a:ext cx="4575334" cy="580390"/>
          </a:xfrm>
          <a:prstGeom prst="rect">
            <a:avLst/>
          </a:prstGeom>
        </p:spPr>
        <p:txBody>
          <a:bodyPr anchor="t" rtlCol="false" tIns="0" lIns="0" bIns="0" rIns="0">
            <a:spAutoFit/>
          </a:bodyPr>
          <a:lstStyle/>
          <a:p>
            <a:pPr algn="ctr">
              <a:lnSpc>
                <a:spcPts val="4759"/>
              </a:lnSpc>
            </a:pPr>
            <a:r>
              <a:rPr lang="en-US" sz="3399">
                <a:solidFill>
                  <a:srgbClr val="40474B"/>
                </a:solidFill>
                <a:latin typeface="Canva Sans"/>
                <a:ea typeface="Canva Sans"/>
                <a:cs typeface="Canva Sans"/>
                <a:sym typeface="Canva Sans"/>
              </a:rPr>
              <a:t>Style a basic webpage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6800" y="7971350"/>
            <a:ext cx="3689090" cy="3254080"/>
            <a:chOff x="0" y="0"/>
            <a:chExt cx="4918787" cy="4338773"/>
          </a:xfrm>
        </p:grpSpPr>
        <p:sp>
          <p:nvSpPr>
            <p:cNvPr name="Freeform 3" id="3"/>
            <p:cNvSpPr/>
            <p:nvPr/>
          </p:nvSpPr>
          <p:spPr>
            <a:xfrm flipH="false" flipV="false" rot="0">
              <a:off x="381" y="381"/>
              <a:ext cx="4918075" cy="4338320"/>
            </a:xfrm>
            <a:custGeom>
              <a:avLst/>
              <a:gdLst/>
              <a:ahLst/>
              <a:cxnLst/>
              <a:rect r="r" b="b" t="t" l="l"/>
              <a:pathLst>
                <a:path h="4338320" w="4918075">
                  <a:moveTo>
                    <a:pt x="2711323" y="0"/>
                  </a:moveTo>
                  <a:cubicBezTo>
                    <a:pt x="2556002" y="0"/>
                    <a:pt x="2390267" y="8255"/>
                    <a:pt x="2213610" y="24130"/>
                  </a:cubicBezTo>
                  <a:cubicBezTo>
                    <a:pt x="711962" y="158877"/>
                    <a:pt x="9652" y="1140587"/>
                    <a:pt x="0" y="2295525"/>
                  </a:cubicBezTo>
                  <a:cubicBezTo>
                    <a:pt x="214630" y="3634613"/>
                    <a:pt x="719836" y="4338320"/>
                    <a:pt x="1905508" y="4338320"/>
                  </a:cubicBezTo>
                  <a:cubicBezTo>
                    <a:pt x="2049399" y="4338320"/>
                    <a:pt x="2203196" y="4327906"/>
                    <a:pt x="2367534" y="4307078"/>
                  </a:cubicBezTo>
                  <a:cubicBezTo>
                    <a:pt x="3840099" y="4124071"/>
                    <a:pt x="4918075" y="3421380"/>
                    <a:pt x="4610227" y="1544701"/>
                  </a:cubicBezTo>
                  <a:cubicBezTo>
                    <a:pt x="4431919" y="451231"/>
                    <a:pt x="3858387" y="0"/>
                    <a:pt x="2711323" y="0"/>
                  </a:cubicBezTo>
                  <a:close/>
                </a:path>
              </a:pathLst>
            </a:custGeom>
            <a:solidFill>
              <a:srgbClr val="C8A591"/>
            </a:solidFill>
          </p:spPr>
        </p:sp>
      </p:grpSp>
      <p:grpSp>
        <p:nvGrpSpPr>
          <p:cNvPr name="Group 4" id="4"/>
          <p:cNvGrpSpPr/>
          <p:nvPr/>
        </p:nvGrpSpPr>
        <p:grpSpPr>
          <a:xfrm rot="7619243">
            <a:off x="16425682" y="5837223"/>
            <a:ext cx="6421828" cy="6395202"/>
            <a:chOff x="0" y="0"/>
            <a:chExt cx="8562437" cy="8526936"/>
          </a:xfrm>
        </p:grpSpPr>
        <p:sp>
          <p:nvSpPr>
            <p:cNvPr name="Freeform 5" id="5"/>
            <p:cNvSpPr/>
            <p:nvPr/>
          </p:nvSpPr>
          <p:spPr>
            <a:xfrm flipH="false" flipV="false" rot="0">
              <a:off x="127" y="0"/>
              <a:ext cx="8562340" cy="8526780"/>
            </a:xfrm>
            <a:custGeom>
              <a:avLst/>
              <a:gdLst/>
              <a:ahLst/>
              <a:cxnLst/>
              <a:rect r="r" b="b" t="t" l="l"/>
              <a:pathLst>
                <a:path h="8526780" w="8562340">
                  <a:moveTo>
                    <a:pt x="669163" y="3085084"/>
                  </a:moveTo>
                  <a:cubicBezTo>
                    <a:pt x="1344295" y="3718687"/>
                    <a:pt x="1794256" y="3718687"/>
                    <a:pt x="3641598" y="3789807"/>
                  </a:cubicBezTo>
                  <a:cubicBezTo>
                    <a:pt x="5495036" y="3866642"/>
                    <a:pt x="3428365" y="6306312"/>
                    <a:pt x="4885055" y="7419594"/>
                  </a:cubicBezTo>
                  <a:cubicBezTo>
                    <a:pt x="6341745" y="8526780"/>
                    <a:pt x="8562340" y="6714871"/>
                    <a:pt x="8562340" y="4790440"/>
                  </a:cubicBezTo>
                  <a:cubicBezTo>
                    <a:pt x="8562340" y="2866009"/>
                    <a:pt x="6217539" y="0"/>
                    <a:pt x="3209290" y="153924"/>
                  </a:cubicBezTo>
                  <a:cubicBezTo>
                    <a:pt x="201295" y="313817"/>
                    <a:pt x="0" y="2457323"/>
                    <a:pt x="669163" y="3085084"/>
                  </a:cubicBezTo>
                  <a:close/>
                </a:path>
              </a:pathLst>
            </a:custGeom>
            <a:solidFill>
              <a:srgbClr val="A0A299"/>
            </a:solidFill>
          </p:spPr>
        </p:sp>
      </p:grpSp>
      <p:sp>
        <p:nvSpPr>
          <p:cNvPr name="Freeform 6" id="6"/>
          <p:cNvSpPr/>
          <p:nvPr/>
        </p:nvSpPr>
        <p:spPr>
          <a:xfrm flipH="false" flipV="false" rot="0">
            <a:off x="14590610" y="-1345938"/>
            <a:ext cx="4541870" cy="4520670"/>
          </a:xfrm>
          <a:custGeom>
            <a:avLst/>
            <a:gdLst/>
            <a:ahLst/>
            <a:cxnLst/>
            <a:rect r="r" b="b" t="t" l="l"/>
            <a:pathLst>
              <a:path h="4520670" w="4541870">
                <a:moveTo>
                  <a:pt x="0" y="0"/>
                </a:moveTo>
                <a:lnTo>
                  <a:pt x="4541870" y="0"/>
                </a:lnTo>
                <a:lnTo>
                  <a:pt x="4541870" y="4520670"/>
                </a:lnTo>
                <a:lnTo>
                  <a:pt x="0" y="45206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747939" y="914397"/>
            <a:ext cx="6792121" cy="8054812"/>
          </a:xfrm>
          <a:custGeom>
            <a:avLst/>
            <a:gdLst/>
            <a:ahLst/>
            <a:cxnLst/>
            <a:rect r="r" b="b" t="t" l="l"/>
            <a:pathLst>
              <a:path h="8054812" w="6792121">
                <a:moveTo>
                  <a:pt x="0" y="0"/>
                </a:moveTo>
                <a:lnTo>
                  <a:pt x="6792122" y="0"/>
                </a:lnTo>
                <a:lnTo>
                  <a:pt x="6792122" y="8054812"/>
                </a:lnTo>
                <a:lnTo>
                  <a:pt x="0" y="8054812"/>
                </a:lnTo>
                <a:lnTo>
                  <a:pt x="0" y="0"/>
                </a:lnTo>
                <a:close/>
              </a:path>
            </a:pathLst>
          </a:custGeom>
          <a:blipFill>
            <a:blip r:embed="rId5"/>
            <a:stretch>
              <a:fillRect l="0" t="0" r="0" b="0"/>
            </a:stretch>
          </a:blipFill>
        </p:spPr>
      </p:sp>
      <p:sp>
        <p:nvSpPr>
          <p:cNvPr name="TextBox 8" id="8"/>
          <p:cNvSpPr txBox="true"/>
          <p:nvPr/>
        </p:nvSpPr>
        <p:spPr>
          <a:xfrm rot="0">
            <a:off x="1517925" y="914400"/>
            <a:ext cx="15252150" cy="923925"/>
          </a:xfrm>
          <a:prstGeom prst="rect">
            <a:avLst/>
          </a:prstGeom>
        </p:spPr>
        <p:txBody>
          <a:bodyPr anchor="t" rtlCol="false" tIns="0" lIns="0" bIns="0" rIns="0">
            <a:spAutoFit/>
          </a:bodyPr>
          <a:lstStyle/>
          <a:p>
            <a:pPr algn="ctr">
              <a:lnSpc>
                <a:spcPts val="7200"/>
              </a:lnSpc>
            </a:pPr>
            <a:r>
              <a:rPr lang="en-US" sz="6000">
                <a:solidFill>
                  <a:srgbClr val="40474B"/>
                </a:solidFill>
                <a:latin typeface="Hammersmith One"/>
                <a:ea typeface="Hammersmith One"/>
                <a:cs typeface="Hammersmith One"/>
                <a:sym typeface="Hammersmith One"/>
              </a:rPr>
              <a:t>Website Preview</a:t>
            </a:r>
          </a:p>
        </p:txBody>
      </p:sp>
      <p:sp>
        <p:nvSpPr>
          <p:cNvPr name="TextBox 9" id="9"/>
          <p:cNvSpPr txBox="true"/>
          <p:nvPr/>
        </p:nvSpPr>
        <p:spPr>
          <a:xfrm rot="0">
            <a:off x="7326630" y="8102429"/>
            <a:ext cx="3634740" cy="580390"/>
          </a:xfrm>
          <a:prstGeom prst="rect">
            <a:avLst/>
          </a:prstGeom>
        </p:spPr>
        <p:txBody>
          <a:bodyPr anchor="t" rtlCol="false" tIns="0" lIns="0" bIns="0" rIns="0">
            <a:spAutoFit/>
          </a:bodyPr>
          <a:lstStyle/>
          <a:p>
            <a:pPr algn="ctr">
              <a:lnSpc>
                <a:spcPts val="4759"/>
              </a:lnSpc>
            </a:pPr>
            <a:r>
              <a:rPr lang="en-US" sz="3399">
                <a:solidFill>
                  <a:srgbClr val="40474B"/>
                </a:solidFill>
                <a:latin typeface="Canva Sans"/>
                <a:ea typeface="Canva Sans"/>
                <a:cs typeface="Canva Sans"/>
                <a:sym typeface="Canva Sans"/>
              </a:rPr>
              <a:t>Simple calculator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 y="3240000"/>
            <a:ext cx="18287674" cy="4562400"/>
          </a:xfrm>
          <a:custGeom>
            <a:avLst/>
            <a:gdLst/>
            <a:ahLst/>
            <a:cxnLst/>
            <a:rect r="r" b="b" t="t" l="l"/>
            <a:pathLst>
              <a:path h="4562400" w="18287674">
                <a:moveTo>
                  <a:pt x="0" y="0"/>
                </a:moveTo>
                <a:lnTo>
                  <a:pt x="18287674" y="0"/>
                </a:lnTo>
                <a:lnTo>
                  <a:pt x="18287674" y="4562400"/>
                </a:lnTo>
                <a:lnTo>
                  <a:pt x="0" y="4562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660169" y="-2240569"/>
            <a:ext cx="6059304" cy="7123566"/>
          </a:xfrm>
          <a:custGeom>
            <a:avLst/>
            <a:gdLst/>
            <a:ahLst/>
            <a:cxnLst/>
            <a:rect r="r" b="b" t="t" l="l"/>
            <a:pathLst>
              <a:path h="7123566" w="6059304">
                <a:moveTo>
                  <a:pt x="0" y="0"/>
                </a:moveTo>
                <a:lnTo>
                  <a:pt x="6059304" y="0"/>
                </a:lnTo>
                <a:lnTo>
                  <a:pt x="6059304" y="7123566"/>
                </a:lnTo>
                <a:lnTo>
                  <a:pt x="0" y="71235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5398600" y="5749750"/>
            <a:ext cx="2352178" cy="3071976"/>
            <a:chOff x="0" y="0"/>
            <a:chExt cx="3136237" cy="4095968"/>
          </a:xfrm>
        </p:grpSpPr>
        <p:sp>
          <p:nvSpPr>
            <p:cNvPr name="Freeform 5" id="5"/>
            <p:cNvSpPr/>
            <p:nvPr/>
          </p:nvSpPr>
          <p:spPr>
            <a:xfrm flipH="false" flipV="false" rot="0">
              <a:off x="127" y="0"/>
              <a:ext cx="3135884" cy="4096004"/>
            </a:xfrm>
            <a:custGeom>
              <a:avLst/>
              <a:gdLst/>
              <a:ahLst/>
              <a:cxnLst/>
              <a:rect r="r" b="b" t="t" l="l"/>
              <a:pathLst>
                <a:path h="4096004" w="3135884">
                  <a:moveTo>
                    <a:pt x="1647063" y="0"/>
                  </a:moveTo>
                  <a:cubicBezTo>
                    <a:pt x="1552829" y="0"/>
                    <a:pt x="1453896" y="10922"/>
                    <a:pt x="1350645" y="34163"/>
                  </a:cubicBezTo>
                  <a:cubicBezTo>
                    <a:pt x="461518" y="233299"/>
                    <a:pt x="0" y="1214755"/>
                    <a:pt x="9652" y="2288540"/>
                  </a:cubicBezTo>
                  <a:cubicBezTo>
                    <a:pt x="24130" y="3391535"/>
                    <a:pt x="723900" y="4027932"/>
                    <a:pt x="1559560" y="4096004"/>
                  </a:cubicBezTo>
                  <a:cubicBezTo>
                    <a:pt x="2657602" y="4008501"/>
                    <a:pt x="2968625" y="3337941"/>
                    <a:pt x="3056128" y="2234946"/>
                  </a:cubicBezTo>
                  <a:cubicBezTo>
                    <a:pt x="3135884" y="1222883"/>
                    <a:pt x="2644140" y="0"/>
                    <a:pt x="1647063" y="0"/>
                  </a:cubicBezTo>
                  <a:close/>
                </a:path>
              </a:pathLst>
            </a:custGeom>
            <a:solidFill>
              <a:srgbClr val="C8A591"/>
            </a:solidFill>
          </p:spPr>
        </p:sp>
      </p:grpSp>
      <p:sp>
        <p:nvSpPr>
          <p:cNvPr name="Freeform 6" id="6"/>
          <p:cNvSpPr/>
          <p:nvPr/>
        </p:nvSpPr>
        <p:spPr>
          <a:xfrm flipH="false" flipV="false" rot="0">
            <a:off x="6959513" y="5143489"/>
            <a:ext cx="6166916" cy="7603791"/>
          </a:xfrm>
          <a:custGeom>
            <a:avLst/>
            <a:gdLst/>
            <a:ahLst/>
            <a:cxnLst/>
            <a:rect r="r" b="b" t="t" l="l"/>
            <a:pathLst>
              <a:path h="7603791" w="6166916">
                <a:moveTo>
                  <a:pt x="0" y="0"/>
                </a:moveTo>
                <a:lnTo>
                  <a:pt x="6166916" y="0"/>
                </a:lnTo>
                <a:lnTo>
                  <a:pt x="6166916" y="7603790"/>
                </a:lnTo>
                <a:lnTo>
                  <a:pt x="0" y="76037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517925" y="1113700"/>
            <a:ext cx="15252150" cy="923925"/>
          </a:xfrm>
          <a:prstGeom prst="rect">
            <a:avLst/>
          </a:prstGeom>
        </p:spPr>
        <p:txBody>
          <a:bodyPr anchor="t" rtlCol="false" tIns="0" lIns="0" bIns="0" rIns="0">
            <a:spAutoFit/>
          </a:bodyPr>
          <a:lstStyle/>
          <a:p>
            <a:pPr algn="ctr">
              <a:lnSpc>
                <a:spcPts val="7200"/>
              </a:lnSpc>
            </a:pPr>
            <a:r>
              <a:rPr lang="en-US" sz="6000">
                <a:solidFill>
                  <a:srgbClr val="40474B"/>
                </a:solidFill>
                <a:latin typeface="Hammersmith One"/>
                <a:ea typeface="Hammersmith One"/>
                <a:cs typeface="Hammersmith One"/>
                <a:sym typeface="Hammersmith One"/>
              </a:rPr>
              <a:t>Description</a:t>
            </a:r>
          </a:p>
        </p:txBody>
      </p:sp>
      <p:grpSp>
        <p:nvGrpSpPr>
          <p:cNvPr name="Group 8" id="8"/>
          <p:cNvGrpSpPr/>
          <p:nvPr/>
        </p:nvGrpSpPr>
        <p:grpSpPr>
          <a:xfrm rot="0">
            <a:off x="2179000" y="3021300"/>
            <a:ext cx="6025200" cy="4999800"/>
            <a:chOff x="0" y="0"/>
            <a:chExt cx="8033600" cy="6666400"/>
          </a:xfrm>
        </p:grpSpPr>
        <p:sp>
          <p:nvSpPr>
            <p:cNvPr name="Freeform 9" id="9"/>
            <p:cNvSpPr/>
            <p:nvPr/>
          </p:nvSpPr>
          <p:spPr>
            <a:xfrm flipH="false" flipV="false" rot="0">
              <a:off x="0" y="0"/>
              <a:ext cx="8033639" cy="6666357"/>
            </a:xfrm>
            <a:custGeom>
              <a:avLst/>
              <a:gdLst/>
              <a:ahLst/>
              <a:cxnLst/>
              <a:rect r="r" b="b" t="t" l="l"/>
              <a:pathLst>
                <a:path h="6666357" w="8033639">
                  <a:moveTo>
                    <a:pt x="0" y="0"/>
                  </a:moveTo>
                  <a:lnTo>
                    <a:pt x="8033639" y="0"/>
                  </a:lnTo>
                  <a:lnTo>
                    <a:pt x="8033639" y="6666357"/>
                  </a:lnTo>
                  <a:lnTo>
                    <a:pt x="0" y="6666357"/>
                  </a:lnTo>
                  <a:close/>
                </a:path>
              </a:pathLst>
            </a:custGeom>
            <a:solidFill>
              <a:srgbClr val="A0A299"/>
            </a:solidFill>
          </p:spPr>
        </p:sp>
      </p:grpSp>
      <p:grpSp>
        <p:nvGrpSpPr>
          <p:cNvPr name="Group 10" id="10"/>
          <p:cNvGrpSpPr/>
          <p:nvPr/>
        </p:nvGrpSpPr>
        <p:grpSpPr>
          <a:xfrm rot="0">
            <a:off x="10083800" y="3021300"/>
            <a:ext cx="6025200" cy="4999800"/>
            <a:chOff x="0" y="0"/>
            <a:chExt cx="8033600" cy="6666400"/>
          </a:xfrm>
        </p:grpSpPr>
        <p:sp>
          <p:nvSpPr>
            <p:cNvPr name="Freeform 11" id="11"/>
            <p:cNvSpPr/>
            <p:nvPr/>
          </p:nvSpPr>
          <p:spPr>
            <a:xfrm flipH="false" flipV="false" rot="0">
              <a:off x="0" y="0"/>
              <a:ext cx="8033639" cy="6666357"/>
            </a:xfrm>
            <a:custGeom>
              <a:avLst/>
              <a:gdLst/>
              <a:ahLst/>
              <a:cxnLst/>
              <a:rect r="r" b="b" t="t" l="l"/>
              <a:pathLst>
                <a:path h="6666357" w="8033639">
                  <a:moveTo>
                    <a:pt x="0" y="0"/>
                  </a:moveTo>
                  <a:lnTo>
                    <a:pt x="8033639" y="0"/>
                  </a:lnTo>
                  <a:lnTo>
                    <a:pt x="8033639" y="6666357"/>
                  </a:lnTo>
                  <a:lnTo>
                    <a:pt x="0" y="6666357"/>
                  </a:lnTo>
                  <a:close/>
                </a:path>
              </a:pathLst>
            </a:custGeom>
            <a:solidFill>
              <a:srgbClr val="A0A299"/>
            </a:solidFill>
          </p:spPr>
        </p:sp>
      </p:grpSp>
      <p:sp>
        <p:nvSpPr>
          <p:cNvPr name="TextBox 12" id="12"/>
          <p:cNvSpPr txBox="true"/>
          <p:nvPr/>
        </p:nvSpPr>
        <p:spPr>
          <a:xfrm rot="0">
            <a:off x="2295375" y="4603750"/>
            <a:ext cx="5725950" cy="2924175"/>
          </a:xfrm>
          <a:prstGeom prst="rect">
            <a:avLst/>
          </a:prstGeom>
        </p:spPr>
        <p:txBody>
          <a:bodyPr anchor="t" rtlCol="false" tIns="0" lIns="0" bIns="0" rIns="0">
            <a:spAutoFit/>
          </a:bodyPr>
          <a:lstStyle/>
          <a:p>
            <a:pPr algn="l">
              <a:lnSpc>
                <a:spcPts val="3840"/>
              </a:lnSpc>
            </a:pPr>
            <a:r>
              <a:rPr lang="en-US" sz="3200">
                <a:solidFill>
                  <a:srgbClr val="FFFFFF"/>
                </a:solidFill>
                <a:latin typeface="Manjari"/>
                <a:ea typeface="Manjari"/>
                <a:cs typeface="Manjari"/>
                <a:sym typeface="Manjari"/>
              </a:rPr>
              <a:t>The project is made using plain HTML and CSS in Visual Studio Code. To complete this project I took stock images from freepik used MDN Guides for any help.</a:t>
            </a:r>
          </a:p>
        </p:txBody>
      </p:sp>
      <p:sp>
        <p:nvSpPr>
          <p:cNvPr name="TextBox 13" id="13"/>
          <p:cNvSpPr txBox="true"/>
          <p:nvPr/>
        </p:nvSpPr>
        <p:spPr>
          <a:xfrm rot="0">
            <a:off x="10233425" y="4603750"/>
            <a:ext cx="5725950" cy="2438400"/>
          </a:xfrm>
          <a:prstGeom prst="rect">
            <a:avLst/>
          </a:prstGeom>
        </p:spPr>
        <p:txBody>
          <a:bodyPr anchor="t" rtlCol="false" tIns="0" lIns="0" bIns="0" rIns="0">
            <a:spAutoFit/>
          </a:bodyPr>
          <a:lstStyle/>
          <a:p>
            <a:pPr algn="l">
              <a:lnSpc>
                <a:spcPts val="3840"/>
              </a:lnSpc>
            </a:pPr>
            <a:r>
              <a:rPr lang="en-US" sz="3200">
                <a:solidFill>
                  <a:srgbClr val="FFFFFF"/>
                </a:solidFill>
                <a:latin typeface="Manjari"/>
                <a:ea typeface="Manjari"/>
                <a:cs typeface="Manjari"/>
                <a:sym typeface="Manjari"/>
              </a:rPr>
              <a:t> This project is developed using a basic calculator using JavaScript that performs essential arithmetic operations </a:t>
            </a:r>
          </a:p>
        </p:txBody>
      </p:sp>
      <p:sp>
        <p:nvSpPr>
          <p:cNvPr name="TextBox 14" id="14"/>
          <p:cNvSpPr txBox="true"/>
          <p:nvPr/>
        </p:nvSpPr>
        <p:spPr>
          <a:xfrm rot="0">
            <a:off x="2253812" y="3259118"/>
            <a:ext cx="5875575" cy="662878"/>
          </a:xfrm>
          <a:prstGeom prst="rect">
            <a:avLst/>
          </a:prstGeom>
        </p:spPr>
        <p:txBody>
          <a:bodyPr anchor="t" rtlCol="false" tIns="0" lIns="0" bIns="0" rIns="0">
            <a:spAutoFit/>
          </a:bodyPr>
          <a:lstStyle/>
          <a:p>
            <a:pPr algn="ctr">
              <a:lnSpc>
                <a:spcPts val="5249"/>
              </a:lnSpc>
            </a:pPr>
            <a:r>
              <a:rPr lang="en-US" sz="4374">
                <a:solidFill>
                  <a:srgbClr val="FFFFFF"/>
                </a:solidFill>
                <a:latin typeface="Hammersmith One"/>
                <a:ea typeface="Hammersmith One"/>
                <a:cs typeface="Hammersmith One"/>
                <a:sym typeface="Hammersmith One"/>
              </a:rPr>
              <a:t>Style a basic webpage</a:t>
            </a:r>
          </a:p>
        </p:txBody>
      </p:sp>
      <p:sp>
        <p:nvSpPr>
          <p:cNvPr name="TextBox 15" id="15"/>
          <p:cNvSpPr txBox="true"/>
          <p:nvPr/>
        </p:nvSpPr>
        <p:spPr>
          <a:xfrm rot="0">
            <a:off x="10233425" y="3560312"/>
            <a:ext cx="5725950" cy="666750"/>
          </a:xfrm>
          <a:prstGeom prst="rect">
            <a:avLst/>
          </a:prstGeom>
        </p:spPr>
        <p:txBody>
          <a:bodyPr anchor="t" rtlCol="false" tIns="0" lIns="0" bIns="0" rIns="0">
            <a:spAutoFit/>
          </a:bodyPr>
          <a:lstStyle/>
          <a:p>
            <a:pPr algn="ctr">
              <a:lnSpc>
                <a:spcPts val="5280"/>
              </a:lnSpc>
            </a:pPr>
            <a:r>
              <a:rPr lang="en-US" sz="4400">
                <a:solidFill>
                  <a:srgbClr val="FFFFFF"/>
                </a:solidFill>
                <a:latin typeface="Hammersmith One"/>
                <a:ea typeface="Hammersmith One"/>
                <a:cs typeface="Hammersmith One"/>
                <a:sym typeface="Hammersmith One"/>
              </a:rPr>
              <a:t>Simple Calculator</a:t>
            </a:r>
          </a:p>
        </p:txBody>
      </p:sp>
      <p:sp>
        <p:nvSpPr>
          <p:cNvPr name="Freeform 16" id="16"/>
          <p:cNvSpPr/>
          <p:nvPr/>
        </p:nvSpPr>
        <p:spPr>
          <a:xfrm flipH="false" flipV="false" rot="0">
            <a:off x="6959513" y="5143489"/>
            <a:ext cx="6166916" cy="7603791"/>
          </a:xfrm>
          <a:custGeom>
            <a:avLst/>
            <a:gdLst/>
            <a:ahLst/>
            <a:cxnLst/>
            <a:rect r="r" b="b" t="t" l="l"/>
            <a:pathLst>
              <a:path h="7603791" w="6166916">
                <a:moveTo>
                  <a:pt x="0" y="0"/>
                </a:moveTo>
                <a:lnTo>
                  <a:pt x="6166916" y="0"/>
                </a:lnTo>
                <a:lnTo>
                  <a:pt x="6166916" y="7603790"/>
                </a:lnTo>
                <a:lnTo>
                  <a:pt x="0" y="76037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39220" y="-1590815"/>
            <a:ext cx="12814724" cy="12894400"/>
          </a:xfrm>
          <a:custGeom>
            <a:avLst/>
            <a:gdLst/>
            <a:ahLst/>
            <a:cxnLst/>
            <a:rect r="r" b="b" t="t" l="l"/>
            <a:pathLst>
              <a:path h="12894400" w="12814724">
                <a:moveTo>
                  <a:pt x="0" y="0"/>
                </a:moveTo>
                <a:lnTo>
                  <a:pt x="12814724" y="0"/>
                </a:lnTo>
                <a:lnTo>
                  <a:pt x="12814724" y="12894400"/>
                </a:lnTo>
                <a:lnTo>
                  <a:pt x="0" y="12894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3239500" y="2520200"/>
            <a:ext cx="2539374" cy="3316456"/>
            <a:chOff x="0" y="0"/>
            <a:chExt cx="3385832" cy="4421941"/>
          </a:xfrm>
        </p:grpSpPr>
        <p:sp>
          <p:nvSpPr>
            <p:cNvPr name="Freeform 4" id="4"/>
            <p:cNvSpPr/>
            <p:nvPr/>
          </p:nvSpPr>
          <p:spPr>
            <a:xfrm flipH="false" flipV="false" rot="0">
              <a:off x="254" y="0"/>
              <a:ext cx="3385439" cy="4421886"/>
            </a:xfrm>
            <a:custGeom>
              <a:avLst/>
              <a:gdLst/>
              <a:ahLst/>
              <a:cxnLst/>
              <a:rect r="r" b="b" t="t" l="l"/>
              <a:pathLst>
                <a:path h="4421886" w="3385439">
                  <a:moveTo>
                    <a:pt x="1778000" y="0"/>
                  </a:moveTo>
                  <a:cubicBezTo>
                    <a:pt x="1676273" y="0"/>
                    <a:pt x="1569466" y="11811"/>
                    <a:pt x="1457960" y="36830"/>
                  </a:cubicBezTo>
                  <a:cubicBezTo>
                    <a:pt x="498094" y="251841"/>
                    <a:pt x="0" y="1311402"/>
                    <a:pt x="10287" y="2470658"/>
                  </a:cubicBezTo>
                  <a:cubicBezTo>
                    <a:pt x="26035" y="3661410"/>
                    <a:pt x="781431" y="4348480"/>
                    <a:pt x="1683512" y="4421886"/>
                  </a:cubicBezTo>
                  <a:cubicBezTo>
                    <a:pt x="2868930" y="4327398"/>
                    <a:pt x="3204718" y="3603498"/>
                    <a:pt x="3299079" y="2412746"/>
                  </a:cubicBezTo>
                  <a:cubicBezTo>
                    <a:pt x="3385439" y="1320292"/>
                    <a:pt x="2854452" y="0"/>
                    <a:pt x="1778000" y="0"/>
                  </a:cubicBezTo>
                  <a:close/>
                </a:path>
              </a:pathLst>
            </a:custGeom>
            <a:solidFill>
              <a:srgbClr val="A0A299"/>
            </a:solidFill>
          </p:spPr>
        </p:sp>
      </p:grpSp>
      <p:grpSp>
        <p:nvGrpSpPr>
          <p:cNvPr name="Group 5" id="5"/>
          <p:cNvGrpSpPr/>
          <p:nvPr/>
        </p:nvGrpSpPr>
        <p:grpSpPr>
          <a:xfrm rot="1145765">
            <a:off x="-2852026" y="-1607522"/>
            <a:ext cx="6794706" cy="6766532"/>
            <a:chOff x="0" y="0"/>
            <a:chExt cx="9059608" cy="9022043"/>
          </a:xfrm>
        </p:grpSpPr>
        <p:sp>
          <p:nvSpPr>
            <p:cNvPr name="Freeform 6" id="6"/>
            <p:cNvSpPr/>
            <p:nvPr/>
          </p:nvSpPr>
          <p:spPr>
            <a:xfrm flipH="false" flipV="false" rot="0">
              <a:off x="0" y="0"/>
              <a:ext cx="9059418" cy="9021826"/>
            </a:xfrm>
            <a:custGeom>
              <a:avLst/>
              <a:gdLst/>
              <a:ahLst/>
              <a:cxnLst/>
              <a:rect r="r" b="b" t="t" l="l"/>
              <a:pathLst>
                <a:path h="9021826" w="9059418">
                  <a:moveTo>
                    <a:pt x="8351520" y="3264154"/>
                  </a:moveTo>
                  <a:cubicBezTo>
                    <a:pt x="7637272" y="3934460"/>
                    <a:pt x="7161149" y="3934460"/>
                    <a:pt x="5206492" y="4009771"/>
                  </a:cubicBezTo>
                  <a:cubicBezTo>
                    <a:pt x="3245485" y="4091051"/>
                    <a:pt x="5432044" y="6672326"/>
                    <a:pt x="3890772" y="7850378"/>
                  </a:cubicBezTo>
                  <a:cubicBezTo>
                    <a:pt x="2349500" y="9021826"/>
                    <a:pt x="0" y="7104761"/>
                    <a:pt x="0" y="5068570"/>
                  </a:cubicBezTo>
                  <a:cubicBezTo>
                    <a:pt x="0" y="3032379"/>
                    <a:pt x="2480945" y="0"/>
                    <a:pt x="5663819" y="162814"/>
                  </a:cubicBezTo>
                  <a:cubicBezTo>
                    <a:pt x="8846439" y="332105"/>
                    <a:pt x="9059418" y="2599944"/>
                    <a:pt x="8351520" y="3264154"/>
                  </a:cubicBezTo>
                  <a:close/>
                </a:path>
              </a:pathLst>
            </a:custGeom>
            <a:solidFill>
              <a:srgbClr val="A0A299"/>
            </a:solidFill>
          </p:spPr>
        </p:sp>
      </p:grpSp>
      <p:sp>
        <p:nvSpPr>
          <p:cNvPr name="Freeform 7" id="7"/>
          <p:cNvSpPr/>
          <p:nvPr/>
        </p:nvSpPr>
        <p:spPr>
          <a:xfrm flipH="false" flipV="false" rot="0">
            <a:off x="9553782" y="7144664"/>
            <a:ext cx="3393524" cy="3377656"/>
          </a:xfrm>
          <a:custGeom>
            <a:avLst/>
            <a:gdLst/>
            <a:ahLst/>
            <a:cxnLst/>
            <a:rect r="r" b="b" t="t" l="l"/>
            <a:pathLst>
              <a:path h="3377656" w="3393524">
                <a:moveTo>
                  <a:pt x="0" y="0"/>
                </a:moveTo>
                <a:lnTo>
                  <a:pt x="3393524" y="0"/>
                </a:lnTo>
                <a:lnTo>
                  <a:pt x="3393524" y="3377656"/>
                </a:lnTo>
                <a:lnTo>
                  <a:pt x="0" y="33776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904350" y="2807100"/>
            <a:ext cx="11227200" cy="5676600"/>
            <a:chOff x="0" y="0"/>
            <a:chExt cx="14969600" cy="7568800"/>
          </a:xfrm>
        </p:grpSpPr>
        <p:sp>
          <p:nvSpPr>
            <p:cNvPr name="Freeform 9" id="9"/>
            <p:cNvSpPr/>
            <p:nvPr/>
          </p:nvSpPr>
          <p:spPr>
            <a:xfrm flipH="false" flipV="false" rot="0">
              <a:off x="0" y="0"/>
              <a:ext cx="14969617" cy="7568819"/>
            </a:xfrm>
            <a:custGeom>
              <a:avLst/>
              <a:gdLst/>
              <a:ahLst/>
              <a:cxnLst/>
              <a:rect r="r" b="b" t="t" l="l"/>
              <a:pathLst>
                <a:path h="7568819" w="14969617">
                  <a:moveTo>
                    <a:pt x="0" y="0"/>
                  </a:moveTo>
                  <a:lnTo>
                    <a:pt x="14969617" y="0"/>
                  </a:lnTo>
                  <a:lnTo>
                    <a:pt x="14969617" y="7568819"/>
                  </a:lnTo>
                  <a:lnTo>
                    <a:pt x="0" y="7568819"/>
                  </a:lnTo>
                  <a:close/>
                </a:path>
              </a:pathLst>
            </a:custGeom>
            <a:solidFill>
              <a:srgbClr val="EDECDF"/>
            </a:solidFill>
          </p:spPr>
        </p:sp>
      </p:grpSp>
      <p:sp>
        <p:nvSpPr>
          <p:cNvPr name="TextBox 10" id="10"/>
          <p:cNvSpPr txBox="true"/>
          <p:nvPr/>
        </p:nvSpPr>
        <p:spPr>
          <a:xfrm rot="0">
            <a:off x="1517925" y="1113700"/>
            <a:ext cx="15252150" cy="923925"/>
          </a:xfrm>
          <a:prstGeom prst="rect">
            <a:avLst/>
          </a:prstGeom>
        </p:spPr>
        <p:txBody>
          <a:bodyPr anchor="t" rtlCol="false" tIns="0" lIns="0" bIns="0" rIns="0">
            <a:spAutoFit/>
          </a:bodyPr>
          <a:lstStyle/>
          <a:p>
            <a:pPr algn="ctr">
              <a:lnSpc>
                <a:spcPts val="7200"/>
              </a:lnSpc>
            </a:pPr>
            <a:r>
              <a:rPr lang="en-US" sz="6000">
                <a:solidFill>
                  <a:srgbClr val="40474B"/>
                </a:solidFill>
                <a:latin typeface="Hammersmith One"/>
                <a:ea typeface="Hammersmith One"/>
                <a:cs typeface="Hammersmith One"/>
                <a:sym typeface="Hammersmith One"/>
              </a:rPr>
              <a:t>Conclusion</a:t>
            </a:r>
          </a:p>
        </p:txBody>
      </p:sp>
      <p:sp>
        <p:nvSpPr>
          <p:cNvPr name="TextBox 11" id="11"/>
          <p:cNvSpPr txBox="true"/>
          <p:nvPr/>
        </p:nvSpPr>
        <p:spPr>
          <a:xfrm rot="0">
            <a:off x="1886775" y="3237600"/>
            <a:ext cx="9435750" cy="4381500"/>
          </a:xfrm>
          <a:prstGeom prst="rect">
            <a:avLst/>
          </a:prstGeom>
        </p:spPr>
        <p:txBody>
          <a:bodyPr anchor="t" rtlCol="false" tIns="0" lIns="0" bIns="0" rIns="0">
            <a:spAutoFit/>
          </a:bodyPr>
          <a:lstStyle/>
          <a:p>
            <a:pPr algn="l">
              <a:lnSpc>
                <a:spcPts val="3840"/>
              </a:lnSpc>
            </a:pPr>
            <a:r>
              <a:rPr lang="en-US" sz="3200">
                <a:solidFill>
                  <a:srgbClr val="40474B"/>
                </a:solidFill>
                <a:latin typeface="Manjari"/>
                <a:ea typeface="Manjari"/>
                <a:cs typeface="Manjari"/>
                <a:sym typeface="Manjari"/>
              </a:rPr>
              <a:t>Overall, the Full-stack Web Development Internship was an enriching experience that significantly improved my technical skills. I gained practical knowledge in both frontend and backend development, cloud integration with Azure, and completed challenging projects. This internship has equipped me with the confidence and expertise to take on more complex full-stack development tasks in the future.</a:t>
            </a:r>
          </a:p>
        </p:txBody>
      </p:sp>
      <p:sp>
        <p:nvSpPr>
          <p:cNvPr name="Freeform 12" id="12"/>
          <p:cNvSpPr/>
          <p:nvPr/>
        </p:nvSpPr>
        <p:spPr>
          <a:xfrm flipH="false" flipV="false" rot="0">
            <a:off x="9553782" y="7144664"/>
            <a:ext cx="3393524" cy="3377656"/>
          </a:xfrm>
          <a:custGeom>
            <a:avLst/>
            <a:gdLst/>
            <a:ahLst/>
            <a:cxnLst/>
            <a:rect r="r" b="b" t="t" l="l"/>
            <a:pathLst>
              <a:path h="3377656" w="3393524">
                <a:moveTo>
                  <a:pt x="0" y="0"/>
                </a:moveTo>
                <a:lnTo>
                  <a:pt x="3393524" y="0"/>
                </a:lnTo>
                <a:lnTo>
                  <a:pt x="3393524" y="3377656"/>
                </a:lnTo>
                <a:lnTo>
                  <a:pt x="0" y="33776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55510">
            <a:off x="4555180" y="653912"/>
            <a:ext cx="9958212" cy="8208890"/>
            <a:chOff x="0" y="0"/>
            <a:chExt cx="13277616" cy="10945187"/>
          </a:xfrm>
        </p:grpSpPr>
        <p:sp>
          <p:nvSpPr>
            <p:cNvPr name="Freeform 3" id="3"/>
            <p:cNvSpPr/>
            <p:nvPr/>
          </p:nvSpPr>
          <p:spPr>
            <a:xfrm flipH="false" flipV="false" rot="0">
              <a:off x="0" y="0"/>
              <a:ext cx="13277596" cy="10944987"/>
            </a:xfrm>
            <a:custGeom>
              <a:avLst/>
              <a:gdLst/>
              <a:ahLst/>
              <a:cxnLst/>
              <a:rect r="r" b="b" t="t" l="l"/>
              <a:pathLst>
                <a:path h="10944987" w="13277596">
                  <a:moveTo>
                    <a:pt x="7192010" y="2018665"/>
                  </a:moveTo>
                  <a:cubicBezTo>
                    <a:pt x="5749163" y="2018665"/>
                    <a:pt x="6107938" y="2070862"/>
                    <a:pt x="4739894" y="1136523"/>
                  </a:cubicBezTo>
                  <a:cubicBezTo>
                    <a:pt x="3364230" y="201930"/>
                    <a:pt x="1682242" y="0"/>
                    <a:pt x="844931" y="1136523"/>
                  </a:cubicBezTo>
                  <a:cubicBezTo>
                    <a:pt x="0" y="2265426"/>
                    <a:pt x="2788793" y="3663442"/>
                    <a:pt x="2796159" y="5038979"/>
                  </a:cubicBezTo>
                  <a:cubicBezTo>
                    <a:pt x="2803525" y="6414643"/>
                    <a:pt x="2347722" y="10944987"/>
                    <a:pt x="6922897" y="10944987"/>
                  </a:cubicBezTo>
                  <a:cubicBezTo>
                    <a:pt x="11498326" y="10944987"/>
                    <a:pt x="13277596" y="5061331"/>
                    <a:pt x="11266551" y="3140202"/>
                  </a:cubicBezTo>
                  <a:cubicBezTo>
                    <a:pt x="9255506" y="1226185"/>
                    <a:pt x="8634984" y="2018665"/>
                    <a:pt x="7192010" y="2018665"/>
                  </a:cubicBezTo>
                  <a:close/>
                </a:path>
              </a:pathLst>
            </a:custGeom>
            <a:solidFill>
              <a:srgbClr val="EDECDF"/>
            </a:solidFill>
          </p:spPr>
        </p:sp>
      </p:grpSp>
      <p:grpSp>
        <p:nvGrpSpPr>
          <p:cNvPr name="Group 4" id="4"/>
          <p:cNvGrpSpPr/>
          <p:nvPr/>
        </p:nvGrpSpPr>
        <p:grpSpPr>
          <a:xfrm rot="-458900">
            <a:off x="-2100020" y="2402402"/>
            <a:ext cx="6738644" cy="7754104"/>
            <a:chOff x="0" y="0"/>
            <a:chExt cx="8984859" cy="10338805"/>
          </a:xfrm>
        </p:grpSpPr>
        <p:sp>
          <p:nvSpPr>
            <p:cNvPr name="Freeform 5" id="5"/>
            <p:cNvSpPr/>
            <p:nvPr/>
          </p:nvSpPr>
          <p:spPr>
            <a:xfrm flipH="false" flipV="false" rot="0">
              <a:off x="127" y="127"/>
              <a:ext cx="8984742" cy="10338689"/>
            </a:xfrm>
            <a:custGeom>
              <a:avLst/>
              <a:gdLst/>
              <a:ahLst/>
              <a:cxnLst/>
              <a:rect r="r" b="b" t="t" l="l"/>
              <a:pathLst>
                <a:path h="10338689" w="8984742">
                  <a:moveTo>
                    <a:pt x="6256147" y="389255"/>
                  </a:moveTo>
                  <a:cubicBezTo>
                    <a:pt x="7067677" y="778383"/>
                    <a:pt x="7974457" y="1254506"/>
                    <a:pt x="7535672" y="2186178"/>
                  </a:cubicBezTo>
                  <a:cubicBezTo>
                    <a:pt x="7096887" y="3117850"/>
                    <a:pt x="5539740" y="5216906"/>
                    <a:pt x="6570726" y="5639181"/>
                  </a:cubicBezTo>
                  <a:cubicBezTo>
                    <a:pt x="7597648" y="6057519"/>
                    <a:pt x="8984742" y="5995289"/>
                    <a:pt x="8922512" y="7191883"/>
                  </a:cubicBezTo>
                  <a:cubicBezTo>
                    <a:pt x="8856218" y="8388604"/>
                    <a:pt x="6781927" y="10338689"/>
                    <a:pt x="4976749" y="9456801"/>
                  </a:cubicBezTo>
                  <a:cubicBezTo>
                    <a:pt x="3171571" y="8574913"/>
                    <a:pt x="4388739" y="6682613"/>
                    <a:pt x="2604262" y="6223127"/>
                  </a:cubicBezTo>
                  <a:cubicBezTo>
                    <a:pt x="819785" y="5763641"/>
                    <a:pt x="0" y="2596007"/>
                    <a:pt x="861187" y="1672717"/>
                  </a:cubicBezTo>
                  <a:cubicBezTo>
                    <a:pt x="1722374" y="749427"/>
                    <a:pt x="5444617" y="0"/>
                    <a:pt x="6256147" y="389255"/>
                  </a:cubicBezTo>
                  <a:close/>
                </a:path>
              </a:pathLst>
            </a:custGeom>
            <a:solidFill>
              <a:srgbClr val="C8A591"/>
            </a:solidFill>
          </p:spPr>
        </p:sp>
      </p:grpSp>
      <p:sp>
        <p:nvSpPr>
          <p:cNvPr name="Freeform 6" id="6"/>
          <p:cNvSpPr/>
          <p:nvPr/>
        </p:nvSpPr>
        <p:spPr>
          <a:xfrm flipH="false" flipV="false" rot="0">
            <a:off x="11400449" y="-3225957"/>
            <a:ext cx="9679100" cy="10398076"/>
          </a:xfrm>
          <a:custGeom>
            <a:avLst/>
            <a:gdLst/>
            <a:ahLst/>
            <a:cxnLst/>
            <a:rect r="r" b="b" t="t" l="l"/>
            <a:pathLst>
              <a:path h="10398076" w="9679100">
                <a:moveTo>
                  <a:pt x="0" y="0"/>
                </a:moveTo>
                <a:lnTo>
                  <a:pt x="9679100" y="0"/>
                </a:lnTo>
                <a:lnTo>
                  <a:pt x="9679100" y="10398076"/>
                </a:lnTo>
                <a:lnTo>
                  <a:pt x="0" y="10398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663076" y="-3139175"/>
            <a:ext cx="7668023" cy="7940409"/>
          </a:xfrm>
          <a:custGeom>
            <a:avLst/>
            <a:gdLst/>
            <a:ahLst/>
            <a:cxnLst/>
            <a:rect r="r" b="b" t="t" l="l"/>
            <a:pathLst>
              <a:path h="7940409" w="7668023">
                <a:moveTo>
                  <a:pt x="0" y="0"/>
                </a:moveTo>
                <a:lnTo>
                  <a:pt x="7668024" y="0"/>
                </a:lnTo>
                <a:lnTo>
                  <a:pt x="7668024" y="7940408"/>
                </a:lnTo>
                <a:lnTo>
                  <a:pt x="0" y="79404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4036900" y="6663702"/>
            <a:ext cx="2041968" cy="2666840"/>
            <a:chOff x="0" y="0"/>
            <a:chExt cx="2722624" cy="3555787"/>
          </a:xfrm>
        </p:grpSpPr>
        <p:sp>
          <p:nvSpPr>
            <p:cNvPr name="Freeform 9" id="9"/>
            <p:cNvSpPr/>
            <p:nvPr/>
          </p:nvSpPr>
          <p:spPr>
            <a:xfrm flipH="false" flipV="false" rot="0">
              <a:off x="127" y="0"/>
              <a:ext cx="2722372" cy="3555746"/>
            </a:xfrm>
            <a:custGeom>
              <a:avLst/>
              <a:gdLst/>
              <a:ahLst/>
              <a:cxnLst/>
              <a:rect r="r" b="b" t="t" l="l"/>
              <a:pathLst>
                <a:path h="3555746" w="2722372">
                  <a:moveTo>
                    <a:pt x="1429766" y="0"/>
                  </a:moveTo>
                  <a:cubicBezTo>
                    <a:pt x="1347978" y="0"/>
                    <a:pt x="1262126" y="9398"/>
                    <a:pt x="1172464" y="29591"/>
                  </a:cubicBezTo>
                  <a:cubicBezTo>
                    <a:pt x="400558" y="202438"/>
                    <a:pt x="0" y="1054608"/>
                    <a:pt x="8382" y="1986661"/>
                  </a:cubicBezTo>
                  <a:cubicBezTo>
                    <a:pt x="20955" y="2944114"/>
                    <a:pt x="628523" y="3496691"/>
                    <a:pt x="1353820" y="3555746"/>
                  </a:cubicBezTo>
                  <a:cubicBezTo>
                    <a:pt x="2307082" y="3479800"/>
                    <a:pt x="2576957" y="2897632"/>
                    <a:pt x="2652903" y="1940179"/>
                  </a:cubicBezTo>
                  <a:cubicBezTo>
                    <a:pt x="2722372" y="1061720"/>
                    <a:pt x="2295398" y="0"/>
                    <a:pt x="1429766" y="0"/>
                  </a:cubicBezTo>
                  <a:close/>
                </a:path>
              </a:pathLst>
            </a:custGeom>
            <a:solidFill>
              <a:srgbClr val="A0A299"/>
            </a:solidFill>
          </p:spPr>
        </p:sp>
      </p:grpSp>
      <p:sp>
        <p:nvSpPr>
          <p:cNvPr name="TextBox 10" id="10"/>
          <p:cNvSpPr txBox="true"/>
          <p:nvPr/>
        </p:nvSpPr>
        <p:spPr>
          <a:xfrm rot="0">
            <a:off x="2867625" y="2952750"/>
            <a:ext cx="12552750" cy="4381500"/>
          </a:xfrm>
          <a:prstGeom prst="rect">
            <a:avLst/>
          </a:prstGeom>
        </p:spPr>
        <p:txBody>
          <a:bodyPr anchor="t" rtlCol="false" tIns="0" lIns="0" bIns="0" rIns="0">
            <a:spAutoFit/>
          </a:bodyPr>
          <a:lstStyle/>
          <a:p>
            <a:pPr algn="ctr">
              <a:lnSpc>
                <a:spcPts val="17280"/>
              </a:lnSpc>
            </a:pPr>
            <a:r>
              <a:rPr lang="en-US" sz="14400">
                <a:solidFill>
                  <a:srgbClr val="40474B"/>
                </a:solidFill>
                <a:latin typeface="Hammersmith One"/>
                <a:ea typeface="Hammersmith One"/>
                <a:cs typeface="Hammersmith One"/>
                <a:sym typeface="Hammersmith One"/>
              </a:rPr>
              <a:t>Thank </a:t>
            </a:r>
          </a:p>
          <a:p>
            <a:pPr algn="ctr">
              <a:lnSpc>
                <a:spcPts val="17280"/>
              </a:lnSpc>
            </a:pPr>
            <a:r>
              <a:rPr lang="en-US" sz="14400">
                <a:solidFill>
                  <a:srgbClr val="40474B"/>
                </a:solidFill>
                <a:latin typeface="Hammersmith One"/>
                <a:ea typeface="Hammersmith One"/>
                <a:cs typeface="Hammersmith One"/>
                <a:sym typeface="Hammersmith One"/>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DAGU5gkQ2Po</dc:identifier>
  <dcterms:modified xsi:type="dcterms:W3CDTF">2011-08-01T06:04:30Z</dcterms:modified>
  <cp:revision>1</cp:revision>
</cp:coreProperties>
</file>