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eff9f29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eff9f29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eff9f29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eff9f29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eff9f29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eff9f29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eff9f29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eff9f29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eff9f29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eff9f29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eff9f29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eff9f29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228675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