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6" r:id="rId20"/>
    <p:sldId id="287" r:id="rId21"/>
    <p:sldId id="274" r:id="rId22"/>
    <p:sldId id="275" r:id="rId23"/>
    <p:sldId id="278" r:id="rId24"/>
    <p:sldId id="279" r:id="rId25"/>
    <p:sldId id="277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14B803-F526-497B-B7BA-9B4242C7C5EB}">
          <p14:sldIdLst>
            <p14:sldId id="256"/>
            <p14:sldId id="257"/>
            <p14:sldId id="262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6"/>
            <p14:sldId id="287"/>
            <p14:sldId id="274"/>
            <p14:sldId id="275"/>
            <p14:sldId id="278"/>
            <p14:sldId id="279"/>
            <p14:sldId id="277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49C7A-BB3B-4A3A-B03C-42CDEFE1855C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53E48-DE78-46A3-ABAE-A70F1C42C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5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53E48-DE78-46A3-ABAE-A70F1C42C5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7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3445A3A-433D-4B1B-93A0-7D079B581454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SWE(PC)Programming Camp-2018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4F7DB63-755C-4D29-8105-418D824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2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39E6-39E4-4266-BEB2-B9C3458EF3B6}" type="datetime1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SWE(PC)Programming Camp-2018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0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5224-F499-43BD-8652-54F015BD3E50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SWE(PC)Programming Camp-2018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75AF-3EAC-4E8C-8793-99D0F2C33E99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SWE(PC)Programming Camp-2018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04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8D037-689C-4175-8669-9AFD5F9A6A55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SWE(PC)Programming Camp-2018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66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7AB7-3676-42CA-BF86-832306DE5164}" type="datetime1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SWE(PC)Programming Camp-2018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2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9D83-B7D8-41E1-9CD6-119CD68B11F2}" type="datetime1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SWE(PC)Programming Camp-2018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41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97E585-46BF-4833-9894-9864A92B4F54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07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82E1363-8DD1-4046-8A75-BF3DDBA68590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SWE(PC)Programming Camp-2018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5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C4DD-A5F7-410D-B0A9-665FE7543F69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9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5C09-E1E6-4FA9-B4F8-3A381F0ECB70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SWE(PC)Programming Camp-2018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4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846F-B10C-4068-B0B4-C2DA023451E8}" type="datetime1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SWE(PC)Programming Camp-2018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0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C974-8CDD-487C-B017-A17AF9619930}" type="datetime1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SWE(PC)Programming Camp-2018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4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54B8-D858-4AA8-8816-A33E216AF9B2}" type="datetime1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SWE(PC)Programming Camp-2018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4B21-7514-4E56-874B-5C1CB6CDC955}" type="datetime1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SWE(PC)Programming Camp-2018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2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478F1-408F-48DC-B8DE-B749FE4B8980}" type="datetime1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SWE(PC)Programming Camp-2018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2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281A-4FD4-42B7-8BFD-E386EC38BC7B}" type="datetime1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SWE(PC)Programming Camp-2018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735C919-FAB2-4689-8EDA-EA81D8BFBF76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SWE(PC)Programming Camp-2018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4F7DB63-755C-4D29-8105-418D82411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Programming Camp-2018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SWE(PC).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88B2-1E3B-4C7A-A826-4D239C10A056}" type="datetime1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>
                <a:solidFill>
                  <a:schemeClr val="tx2"/>
                </a:solidFill>
              </a:rPr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9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Factorial Trailing zeros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090" y="2428146"/>
            <a:ext cx="9716246" cy="3557155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Code Finds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Zeroes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a Factorial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any Number.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2523" y="6391838"/>
            <a:ext cx="3859795" cy="30480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44" y="3570253"/>
            <a:ext cx="3064892" cy="1936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790" y="3272117"/>
            <a:ext cx="2263487" cy="283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0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Factorial Trailing zeros(code)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56" y="2330824"/>
            <a:ext cx="3771286" cy="427616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2523" y="6391838"/>
            <a:ext cx="3859795" cy="30480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047" y="2330824"/>
            <a:ext cx="4221635" cy="427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9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Generating Primes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460" y="2603499"/>
            <a:ext cx="8247530" cy="3528359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starting the problem, you have to understand how 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primes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should understand the word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integer ‘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said to be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divisible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an integer ‘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reminder is zero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is an integer which is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divisible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exactly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different integers.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Example:   Number=13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13 will be prime number if 13 divisible by exactly ‘1’ and ‘13’ 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2523" y="6391838"/>
            <a:ext cx="3859795" cy="30480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 descr="Image result for prime nu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774" y="3236259"/>
            <a:ext cx="2646755" cy="187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22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latin typeface="Algerian" panose="04020705040A02060702" pitchFamily="82" charset="0"/>
              </a:rPr>
              <a:t>Idea 1 (divide by all possible numbers)</a:t>
            </a:r>
            <a:endParaRPr lang="en-US" sz="3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549712"/>
            <a:ext cx="3653348" cy="34163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2523" y="6391838"/>
            <a:ext cx="3859795" cy="30480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078" y="2549712"/>
            <a:ext cx="452366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6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Idea 2 (divide up to square root)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630395"/>
            <a:ext cx="3452905" cy="34163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2523" y="6391838"/>
            <a:ext cx="3859795" cy="30480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294" y="2630395"/>
            <a:ext cx="419136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6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Idea 3 (no need to take even numbers)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524640"/>
            <a:ext cx="3838390" cy="362514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5762" y="6391836"/>
            <a:ext cx="3859795" cy="30480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 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8167" y="3244334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Idea 3 (no need to take even numbers)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287" y="2524640"/>
            <a:ext cx="5148243" cy="36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69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Idea 4 (Sieve of Eratosthenes)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06" y="2524641"/>
            <a:ext cx="4447987" cy="379026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5762" y="6391836"/>
            <a:ext cx="3859795" cy="30480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 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8167" y="3244334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Idea 3 (no need to take even numbers)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39" y="2524641"/>
            <a:ext cx="4133307" cy="372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74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64" y="3842326"/>
            <a:ext cx="3893849" cy="2177473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5762" y="6391836"/>
            <a:ext cx="3859795" cy="30480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 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8167" y="3244334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Idea 3 (no need to take even numbers)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485728"/>
            <a:ext cx="4716928" cy="37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Binary search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5762" y="6391836"/>
            <a:ext cx="3859795" cy="30480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 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8167" y="3244334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Idea 3 (no need to take even numbers)</a:t>
            </a:r>
            <a:endParaRPr lang="en-US" dirty="0"/>
          </a:p>
        </p:txBody>
      </p:sp>
      <p:pic>
        <p:nvPicPr>
          <p:cNvPr id="20" name="Picture 2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8EA5257-123F-4C4C-995A-60F7AF56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0" y="2445717"/>
            <a:ext cx="5363736" cy="3843687"/>
          </a:xfrm>
          <a:prstGeom prst="rect">
            <a:avLst/>
          </a:prstGeom>
        </p:spPr>
      </p:pic>
      <p:pic>
        <p:nvPicPr>
          <p:cNvPr id="22" name="Picture 2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D392315-7565-4348-96A9-C7DB28CFE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13" y="2449479"/>
            <a:ext cx="5744736" cy="2609531"/>
          </a:xfrm>
          <a:prstGeom prst="rect">
            <a:avLst/>
          </a:prstGeom>
        </p:spPr>
      </p:pic>
      <p:pic>
        <p:nvPicPr>
          <p:cNvPr id="24" name="Picture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00E56E-99C7-4D56-B1B2-CA5C75B89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422" y="5048672"/>
            <a:ext cx="3849030" cy="180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96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>
                <a:solidFill>
                  <a:schemeClr val="bg1"/>
                </a:solidFill>
                <a:latin typeface="Algerian" panose="04020705040A02060702" pitchFamily="82" charset="0"/>
              </a:rPr>
              <a:t>Bubble sort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5762" y="6391836"/>
            <a:ext cx="3859795" cy="30480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 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8167" y="3244334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Idea 3 (no need to take even numbers)</a:t>
            </a:r>
            <a:endParaRPr lang="en-US" dirty="0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82C24AB8-B1FF-480B-B6CB-1552211B6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766" y="2557994"/>
            <a:ext cx="6711175" cy="372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0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operation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Array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 Conversion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Number(Sieve of Eratosthenes)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(Searching)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Factorial Trailing Zero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Sort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 Function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2523" y="6391838"/>
            <a:ext cx="3859795" cy="30480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 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823" y="2501152"/>
            <a:ext cx="3325907" cy="332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5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>
                <a:solidFill>
                  <a:schemeClr val="bg1"/>
                </a:solidFill>
                <a:latin typeface="Algerian" panose="04020705040A02060702" pitchFamily="82" charset="0"/>
              </a:rPr>
              <a:t>Bubble sort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5762" y="6391836"/>
            <a:ext cx="3859795" cy="30480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 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5D03B6E-D675-485C-B6DB-CF48E8A4C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37" y="2647436"/>
            <a:ext cx="4657492" cy="3375202"/>
          </a:xfrm>
          <a:prstGeom prst="rect">
            <a:avLst/>
          </a:prstGeom>
        </p:spPr>
      </p:pic>
      <p:pic>
        <p:nvPicPr>
          <p:cNvPr id="10" name="Picture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3447D91-002D-43EB-A11E-90F512397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378" y="2333565"/>
            <a:ext cx="5289395" cy="3575479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16563E0-3B55-4C3C-8012-35CF565A8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861" y="5379770"/>
            <a:ext cx="3644590" cy="12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0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>
                <a:solidFill>
                  <a:schemeClr val="bg1"/>
                </a:solidFill>
                <a:latin typeface="Algerian" panose="04020705040A02060702" pitchFamily="82" charset="0"/>
              </a:rPr>
              <a:t>2D ARRAY</a:t>
            </a:r>
            <a:endParaRPr lang="en-US" sz="3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5762" y="6391836"/>
            <a:ext cx="3859795" cy="30480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 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8167" y="3244334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Idea 3 (no need to take even numbers)</a:t>
            </a:r>
            <a:endParaRPr lang="en-US" dirty="0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F8C748-4D60-41A1-B424-B1102CD73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39" y="2247604"/>
            <a:ext cx="9025053" cy="46394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3AD55C-B85F-4B07-BA6F-0D5E2CF7B9FE}"/>
              </a:ext>
            </a:extLst>
          </p:cNvPr>
          <p:cNvSpPr txBox="1"/>
          <p:nvPr/>
        </p:nvSpPr>
        <p:spPr>
          <a:xfrm>
            <a:off x="2475570" y="2875157"/>
            <a:ext cx="15816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float x[3][4]</a:t>
            </a:r>
          </a:p>
        </p:txBody>
      </p:sp>
    </p:spTree>
    <p:extLst>
      <p:ext uri="{BB962C8B-B14F-4D97-AF65-F5344CB8AC3E}">
        <p14:creationId xmlns:p14="http://schemas.microsoft.com/office/powerpoint/2010/main" val="2167237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>
                <a:solidFill>
                  <a:schemeClr val="bg1"/>
                </a:solidFill>
                <a:latin typeface="Algerian" panose="04020705040A02060702" pitchFamily="82" charset="0"/>
              </a:rPr>
              <a:t>2d array</a:t>
            </a:r>
            <a:endParaRPr lang="en-US" sz="3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5762" y="6391836"/>
            <a:ext cx="3859795" cy="30480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 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8167" y="3244334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Idea 3 (no need to take even numbers)</a:t>
            </a:r>
            <a:endParaRPr lang="en-US" dirty="0"/>
          </a:p>
        </p:txBody>
      </p:sp>
      <p:pic>
        <p:nvPicPr>
          <p:cNvPr id="12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F1CB35D-D19A-4165-B6AA-4978ACF49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44" y="2333042"/>
            <a:ext cx="6906322" cy="4059743"/>
          </a:xfrm>
          <a:prstGeom prst="rect">
            <a:avLst/>
          </a:prstGeom>
        </p:spPr>
      </p:pic>
      <p:pic>
        <p:nvPicPr>
          <p:cNvPr id="15" name="Picture 9" descr="A close up of a keyboard&#10;&#10;Description generated with high confidence">
            <a:extLst>
              <a:ext uri="{FF2B5EF4-FFF2-40B4-BE49-F238E27FC236}">
                <a16:creationId xmlns:a16="http://schemas.microsoft.com/office/drawing/2014/main" id="{1AE009E0-1BCC-4F0F-BFB8-C21089E7A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923" y="2865747"/>
            <a:ext cx="1600200" cy="3133725"/>
          </a:xfrm>
          <a:prstGeom prst="rect">
            <a:avLst/>
          </a:prstGeom>
        </p:spPr>
      </p:pic>
      <p:pic>
        <p:nvPicPr>
          <p:cNvPr id="16" name="Picture 1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7C1D5EA-727C-4840-9328-4A0385C94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2931" y="2407037"/>
            <a:ext cx="23145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15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>
                <a:solidFill>
                  <a:schemeClr val="bg1"/>
                </a:solidFill>
                <a:latin typeface="Algerian" panose="04020705040A02060702" pitchFamily="82" charset="0"/>
              </a:rPr>
              <a:t>Factorial with recursion</a:t>
            </a:r>
            <a:endParaRPr lang="en-US" sz="3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5762" y="6391836"/>
            <a:ext cx="3859795" cy="30480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 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9E7F574-B980-430F-97D1-9C6160363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44" y="2497998"/>
            <a:ext cx="6859858" cy="38971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4BE5A2-A8C2-403A-9BC0-0DF5337BB775}"/>
              </a:ext>
            </a:extLst>
          </p:cNvPr>
          <p:cNvSpPr txBox="1"/>
          <p:nvPr/>
        </p:nvSpPr>
        <p:spPr>
          <a:xfrm>
            <a:off x="7846740" y="3962400"/>
            <a:ext cx="393266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Enter a positive integer: 6
</a:t>
            </a:r>
            <a:r>
              <a:rPr lang="en-US">
                <a:latin typeface="Consolas"/>
              </a:rPr>
              <a:t>Factorial of 6 = 720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7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>
                <a:solidFill>
                  <a:schemeClr val="bg1"/>
                </a:solidFill>
                <a:latin typeface="Algerian" panose="04020705040A02060702" pitchFamily="82" charset="0"/>
              </a:rPr>
              <a:t>Fibonacci with recursion</a:t>
            </a:r>
            <a:endParaRPr lang="en-US" sz="3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5762" y="6391836"/>
            <a:ext cx="3859795" cy="30480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 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8167" y="3244334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Idea 3 (no need to take even numbers)</a:t>
            </a:r>
            <a:endParaRPr lang="en-US" dirty="0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E338620-6BF6-48AA-A4FC-50F5D2300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935" y="2481147"/>
            <a:ext cx="4620321" cy="38471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BA45A2-2618-4FE7-ADF5-2DF469DD4440}"/>
              </a:ext>
            </a:extLst>
          </p:cNvPr>
          <p:cNvSpPr txBox="1"/>
          <p:nvPr/>
        </p:nvSpPr>
        <p:spPr>
          <a:xfrm>
            <a:off x="8302079" y="4055326"/>
            <a:ext cx="996176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1299096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>
                <a:solidFill>
                  <a:schemeClr val="bg1"/>
                </a:solidFill>
                <a:latin typeface="Algerian" panose="04020705040A02060702" pitchFamily="82" charset="0"/>
              </a:rPr>
              <a:t>Decimal to binary</a:t>
            </a:r>
            <a:endParaRPr lang="en-US" sz="3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5762" y="6391836"/>
            <a:ext cx="3859795" cy="30480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 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A13F951-B790-41A6-A739-F40F36FF5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350" y="2426622"/>
            <a:ext cx="3653882" cy="39840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537E54-E987-4AC9-8643-A4EAFE6A61E4}"/>
              </a:ext>
            </a:extLst>
          </p:cNvPr>
          <p:cNvSpPr txBox="1"/>
          <p:nvPr/>
        </p:nvSpPr>
        <p:spPr>
          <a:xfrm>
            <a:off x="6917471" y="3971693"/>
            <a:ext cx="393266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Enter decimal number: 545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Binary value is: 1000100001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55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>
                <a:solidFill>
                  <a:schemeClr val="bg1"/>
                </a:solidFill>
                <a:latin typeface="Algerian" panose="04020705040A02060702" pitchFamily="82" charset="0"/>
              </a:rPr>
              <a:t>Decimal to octal</a:t>
            </a:r>
            <a:endParaRPr lang="en-US" sz="3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5762" y="6391836"/>
            <a:ext cx="3859795" cy="30480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 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61ABDD8-C0C1-435E-B08F-3C75ADC0D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936" y="2466853"/>
            <a:ext cx="3867614" cy="3894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66A543-D2C3-4D4A-AA6D-BC57C559F1E7}"/>
              </a:ext>
            </a:extLst>
          </p:cNvPr>
          <p:cNvSpPr txBox="1"/>
          <p:nvPr/>
        </p:nvSpPr>
        <p:spPr>
          <a:xfrm>
            <a:off x="6954640" y="3943815"/>
            <a:ext cx="396054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Enter decimal number: 545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Octal value is: 1041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7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>
                <a:solidFill>
                  <a:schemeClr val="bg1"/>
                </a:solidFill>
                <a:latin typeface="Algerian" panose="04020705040A02060702" pitchFamily="82" charset="0"/>
              </a:rPr>
              <a:t>Decimal to hexadecimal</a:t>
            </a:r>
            <a:endParaRPr lang="en-US" sz="3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5762" y="6391836"/>
            <a:ext cx="3859795" cy="30480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 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8167" y="3244334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Idea 3 (no need to take even numbers)</a:t>
            </a:r>
            <a:endParaRPr lang="en-US" dirty="0"/>
          </a:p>
        </p:txBody>
      </p:sp>
      <p:pic>
        <p:nvPicPr>
          <p:cNvPr id="12" name="Picture 1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CE00236-B6E3-4602-A398-6C53AF618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43" y="1821016"/>
            <a:ext cx="3728223" cy="4860771"/>
          </a:xfrm>
          <a:prstGeom prst="rect">
            <a:avLst/>
          </a:prstGeom>
        </p:spPr>
      </p:pic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9BF6A5B-7308-4EC4-81C9-FB54CF2E7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425" y="1824646"/>
            <a:ext cx="6506736" cy="16661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41E58F-421B-4B24-8857-28625FAAFFA3}"/>
              </a:ext>
            </a:extLst>
          </p:cNvPr>
          <p:cNvSpPr txBox="1"/>
          <p:nvPr/>
        </p:nvSpPr>
        <p:spPr>
          <a:xfrm>
            <a:off x="6016080" y="4361985"/>
            <a:ext cx="410922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Enter decimal number: 2806</a:t>
            </a:r>
            <a:r>
              <a:rPr lang="en-US" dirty="0">
                <a:latin typeface="Consolas"/>
              </a:rPr>
              <a:t>
</a:t>
            </a:r>
            <a:r>
              <a:rPr lang="en-US">
                <a:latin typeface="Consolas"/>
              </a:rPr>
              <a:t>Hexadecimal value is: AF6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27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3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64" y="3842326"/>
            <a:ext cx="3893849" cy="2177473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5762" y="6391836"/>
            <a:ext cx="3859795" cy="30480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 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8167" y="3244334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Idea 3 (no need to take even numbers)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73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3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64" y="3842326"/>
            <a:ext cx="3893849" cy="2177473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5762" y="6391836"/>
            <a:ext cx="3859795" cy="30480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 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8167" y="3244334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Idea 3 (no need to take even numbers)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2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Test case &amp; end of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2523" y="6391838"/>
            <a:ext cx="3859795" cy="30480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1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3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64" y="3842326"/>
            <a:ext cx="3893849" cy="2177473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5762" y="6391836"/>
            <a:ext cx="3859795" cy="30480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 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8167" y="3244334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Idea 3 (no need to take even numbers)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89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3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764" y="3842326"/>
            <a:ext cx="3893849" cy="2177473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05762" y="6391836"/>
            <a:ext cx="3859795" cy="30480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DIU 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8167" y="3244334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Idea 3 (no need to take even numbers)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3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“String”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string is a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of character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 treated as a single data item. 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“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Camp-2018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C-Code: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char n[100]="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Camp-2018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scanf():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n[100];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scanf("%s",  n);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printf("%s\n", n);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2523" y="6391838"/>
            <a:ext cx="3859795" cy="30480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238" y="3794265"/>
            <a:ext cx="3033880" cy="103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Read &amp; write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81730"/>
            <a:ext cx="3954928" cy="3416300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scanf() &amp; printf():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 main()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	 char n[100];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("%[^\n]s",  n);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("%s\n", n);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return 0;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2523" y="6391838"/>
            <a:ext cx="3859795" cy="30480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68367" y="2481730"/>
            <a:ext cx="43223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gets() &amp; puts():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char n[100];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(n);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38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“string.h”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2523" y="6391838"/>
            <a:ext cx="3859795" cy="30480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92727" y="2603499"/>
            <a:ext cx="8636000" cy="4093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supports a large number of string handling functions in the standard library "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Function’s: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strlen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name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name,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name);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name,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new string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name,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string name);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strlwr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name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strupr(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name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name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64" y="3491344"/>
            <a:ext cx="3713005" cy="225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4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Example-1(palindrome)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93" y="2567710"/>
            <a:ext cx="2908815" cy="397652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2523" y="6391838"/>
            <a:ext cx="3859795" cy="30480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44203" y="2354116"/>
            <a:ext cx="4224343" cy="3935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63" y="2462018"/>
            <a:ext cx="2859285" cy="39298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662" y="2992582"/>
            <a:ext cx="2662392" cy="232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9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Example-2(Find largest length)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23" y="2289651"/>
            <a:ext cx="3589004" cy="440698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2523" y="6391838"/>
            <a:ext cx="3859795" cy="30480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8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Counting sort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506" y="2548081"/>
            <a:ext cx="3293857" cy="359448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7ADB8-9BD8-4DED-B7DF-354FD3BBDD2A}" type="datetime1">
              <a:rPr lang="en-US" smtClean="0">
                <a:solidFill>
                  <a:schemeClr val="tx2"/>
                </a:solidFill>
              </a:rPr>
              <a:t>7/14/2018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12523" y="6391838"/>
            <a:ext cx="3859795" cy="30480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SWE(PC)Programming Camp-2018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7DB63-755C-4D29-8105-418D82411DE2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744" y="2918692"/>
            <a:ext cx="4615214" cy="24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39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1269</TotalTime>
  <Words>550</Words>
  <Application>Microsoft Office PowerPoint</Application>
  <PresentationFormat>Widescreen</PresentationFormat>
  <Paragraphs>179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Ion Boardroom</vt:lpstr>
      <vt:lpstr>Programming Camp-2018 SWE(PC).</vt:lpstr>
      <vt:lpstr>Contents</vt:lpstr>
      <vt:lpstr>Test case &amp; end of file</vt:lpstr>
      <vt:lpstr>“String”</vt:lpstr>
      <vt:lpstr>Read &amp; write Strings</vt:lpstr>
      <vt:lpstr>“string.h”</vt:lpstr>
      <vt:lpstr>Example-1(palindrome)</vt:lpstr>
      <vt:lpstr>Example-2(Find largest length)</vt:lpstr>
      <vt:lpstr>Counting sort</vt:lpstr>
      <vt:lpstr>Factorial Trailing zeros</vt:lpstr>
      <vt:lpstr>Factorial Trailing zeros(code)</vt:lpstr>
      <vt:lpstr>Generating Primes</vt:lpstr>
      <vt:lpstr>Idea 1 (divide by all possible numbers)</vt:lpstr>
      <vt:lpstr>Idea 2 (divide up to square root)</vt:lpstr>
      <vt:lpstr>Idea 3 (no need to take even numbers)</vt:lpstr>
      <vt:lpstr>Idea 4 (Sieve of Eratosthenes)</vt:lpstr>
      <vt:lpstr>Linear search</vt:lpstr>
      <vt:lpstr>Binary search</vt:lpstr>
      <vt:lpstr>Bubble sort</vt:lpstr>
      <vt:lpstr>Bubble sort</vt:lpstr>
      <vt:lpstr>2D ARRAY</vt:lpstr>
      <vt:lpstr>2d array</vt:lpstr>
      <vt:lpstr>Factorial with recursion</vt:lpstr>
      <vt:lpstr>Fibonacci with recursion</vt:lpstr>
      <vt:lpstr>Decimal to binary</vt:lpstr>
      <vt:lpstr>Decimal to octal</vt:lpstr>
      <vt:lpstr>Decimal to hexadecimal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99</cp:revision>
  <dcterms:created xsi:type="dcterms:W3CDTF">2018-07-11T14:04:11Z</dcterms:created>
  <dcterms:modified xsi:type="dcterms:W3CDTF">2018-07-14T15:27:17Z</dcterms:modified>
</cp:coreProperties>
</file>