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Kumar" userId="a8114095335c66c1" providerId="Windows Live" clId="Web-{D7D62F62-D8F6-4EC3-9CC1-0AAEBB58A822}"/>
    <pc:docChg chg="modSld addMainMaster delMainMaster">
      <pc:chgData name="Prince Kumar" userId="a8114095335c66c1" providerId="Windows Live" clId="Web-{D7D62F62-D8F6-4EC3-9CC1-0AAEBB58A822}" dt="2022-11-06T04:39:45.962" v="0"/>
      <pc:docMkLst>
        <pc:docMk/>
      </pc:docMkLst>
      <pc:sldChg chg="addSp modSp mod setBg modClrScheme chgLayout">
        <pc:chgData name="Prince Kumar" userId="a8114095335c66c1" providerId="Windows Live" clId="Web-{D7D62F62-D8F6-4EC3-9CC1-0AAEBB58A822}" dt="2022-11-06T04:39:45.962" v="0"/>
        <pc:sldMkLst>
          <pc:docMk/>
          <pc:sldMk cId="109857222" sldId="256"/>
        </pc:sldMkLst>
        <pc:spChg chg="mod">
          <ac:chgData name="Prince Kumar" userId="a8114095335c66c1" providerId="Windows Live" clId="Web-{D7D62F62-D8F6-4EC3-9CC1-0AAEBB58A822}" dt="2022-11-06T04:39:45.962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ince Kumar" userId="a8114095335c66c1" providerId="Windows Live" clId="Web-{D7D62F62-D8F6-4EC3-9CC1-0AAEBB58A822}" dt="2022-11-06T04:39:45.962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rince Kumar" userId="a8114095335c66c1" providerId="Windows Live" clId="Web-{D7D62F62-D8F6-4EC3-9CC1-0AAEBB58A822}" dt="2022-11-06T04:39:45.962" v="0"/>
          <ac:spMkLst>
            <pc:docMk/>
            <pc:sldMk cId="109857222" sldId="256"/>
            <ac:spMk id="8" creationId="{A6260A41-D170-44DF-9081-4DF21FEA484D}"/>
          </ac:spMkLst>
        </pc:spChg>
        <pc:grpChg chg="add">
          <ac:chgData name="Prince Kumar" userId="a8114095335c66c1" providerId="Windows Live" clId="Web-{D7D62F62-D8F6-4EC3-9CC1-0AAEBB58A822}" dt="2022-11-06T04:39:45.962" v="0"/>
          <ac:grpSpMkLst>
            <pc:docMk/>
            <pc:sldMk cId="109857222" sldId="256"/>
            <ac:grpSpMk id="10" creationId="{E95FF435-E138-4CA4-80B8-D25C259F93E4}"/>
          </ac:grpSpMkLst>
        </pc:grpChg>
      </pc:sldChg>
      <pc:sldMasterChg chg="del delSldLayout">
        <pc:chgData name="Prince Kumar" userId="a8114095335c66c1" providerId="Windows Live" clId="Web-{D7D62F62-D8F6-4EC3-9CC1-0AAEBB58A822}" dt="2022-11-06T04:39:45.962" v="0"/>
        <pc:sldMasterMkLst>
          <pc:docMk/>
          <pc:sldMasterMk cId="2460954070" sldId="2147483660"/>
        </pc:sldMasterMkLst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ince Kumar" userId="a8114095335c66c1" providerId="Windows Live" clId="Web-{D7D62F62-D8F6-4EC3-9CC1-0AAEBB58A822}" dt="2022-11-06T04:39:45.96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rince Kumar" userId="a8114095335c66c1" providerId="Windows Live" clId="Web-{D7D62F62-D8F6-4EC3-9CC1-0AAEBB58A822}" dt="2022-11-06T04:39:45.962" v="0"/>
        <pc:sldMasterMkLst>
          <pc:docMk/>
          <pc:sldMasterMk cId="3380269432" sldId="2147483717"/>
        </pc:sldMasterMkLst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2947152064" sldId="2147483706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1390109703" sldId="2147483707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2454614232" sldId="2147483708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2797173869" sldId="2147483709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1858683754" sldId="2147483710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2948319582" sldId="2147483711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2976418687" sldId="2147483712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3693630660" sldId="2147483713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1633991398" sldId="2147483714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1207616294" sldId="2147483715"/>
          </pc:sldLayoutMkLst>
        </pc:sldLayoutChg>
        <pc:sldLayoutChg chg="add">
          <pc:chgData name="Prince Kumar" userId="a8114095335c66c1" providerId="Windows Live" clId="Web-{D7D62F62-D8F6-4EC3-9CC1-0AAEBB58A822}" dt="2022-11-06T04:39:45.962" v="0"/>
          <pc:sldLayoutMkLst>
            <pc:docMk/>
            <pc:sldMasterMk cId="3380269432" sldId="2147483717"/>
            <pc:sldLayoutMk cId="422177946" sldId="214748371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0269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0" r:id="rId6"/>
    <p:sldLayoutId id="2147483706" r:id="rId7"/>
    <p:sldLayoutId id="2147483707" r:id="rId8"/>
    <p:sldLayoutId id="2147483708" r:id="rId9"/>
    <p:sldLayoutId id="2147483709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260A41-D170-44DF-9081-4DF21FEA4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FF435-E138-4CA4-80B8-D25C259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85C0B2-7933-4948-A03E-349095C3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0"/>
              <a:ext cx="11520000" cy="5760000"/>
              <a:chOff x="5981700" y="-1"/>
              <a:chExt cx="6042660" cy="302133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908EF2-2272-4B36-96AB-C32B4279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B435FF-41C1-463D-9CBA-A39108AB8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B33A19-5CB6-4F2E-B3E7-8C58F59B7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F2B898-391D-428B-986C-20A26B231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330802-5C22-4A7E-BFDD-B52A75A2A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65FD02-57E9-494C-81A6-EAE3BFA128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F2C922-889D-461D-97A2-5F11410B9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65F5B8-8061-418A-B7EC-93604025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520825"/>
            <a:ext cx="6373812" cy="280828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4063" y="1520825"/>
            <a:ext cx="4500561" cy="4618076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GlowVTI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2022-11-06T04:39:46Z</dcterms:modified>
</cp:coreProperties>
</file>