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>
        <p:scale>
          <a:sx n="66" d="100"/>
          <a:sy n="66" d="100"/>
        </p:scale>
        <p:origin x="90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Punto de venta para minisúper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Rivas </a:t>
            </a:r>
            <a:r>
              <a:rPr lang="es-MX" dirty="0" err="1" smtClean="0"/>
              <a:t>Arechiga</a:t>
            </a:r>
            <a:r>
              <a:rPr lang="es-MX" dirty="0" smtClean="0"/>
              <a:t> Nancy Alejandra </a:t>
            </a:r>
          </a:p>
          <a:p>
            <a:r>
              <a:rPr lang="es-MX" dirty="0" smtClean="0"/>
              <a:t>Benito Anselmo Priscilla </a:t>
            </a:r>
          </a:p>
          <a:p>
            <a:r>
              <a:rPr lang="es-MX" dirty="0" smtClean="0"/>
              <a:t>López Valenzuela Luis Conrado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928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Contrato </a:t>
            </a:r>
            <a:endParaRPr lang="es-MX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955230"/>
              </p:ext>
            </p:extLst>
          </p:nvPr>
        </p:nvGraphicFramePr>
        <p:xfrm>
          <a:off x="2859315" y="2567513"/>
          <a:ext cx="6574971" cy="2454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2293"/>
                <a:gridCol w="3982678"/>
              </a:tblGrid>
              <a:tr h="3350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Contrato CO1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" sz="1200" kern="0">
                          <a:effectLst/>
                        </a:rPr>
                        <a:t>CrearNuevaVenta</a:t>
                      </a:r>
                      <a:endParaRPr lang="es-MX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18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77900" algn="l"/>
                        </a:tabLst>
                      </a:pPr>
                      <a:r>
                        <a:rPr lang="es-ES" sz="1100" kern="0">
                          <a:effectLst/>
                        </a:rPr>
                        <a:t>Operación</a:t>
                      </a:r>
                      <a:endParaRPr lang="es-MX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crearNuevaVenta ()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403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977900" algn="l"/>
                        </a:tabLst>
                      </a:pPr>
                      <a:r>
                        <a:rPr lang="es-ES" sz="1100" kern="0">
                          <a:effectLst/>
                        </a:rPr>
                        <a:t>Referencia:</a:t>
                      </a:r>
                      <a:endParaRPr lang="es-MX" sz="1100" b="1" ker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Caso de uso: </a:t>
                      </a:r>
                      <a:r>
                        <a:rPr lang="es-MX" sz="1200">
                          <a:effectLst/>
                        </a:rPr>
                        <a:t>Registrar ventas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1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Precondición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Se debe estar iniciada sesión como cajero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553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Postcondición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>
                          <a:effectLst/>
                        </a:rPr>
                        <a:t> </a:t>
                      </a:r>
                      <a:endParaRPr lang="es-MX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</a:rPr>
                        <a:t>Se creó una instancia venta (creación de instancias)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MX" sz="1100" dirty="0">
                          <a:effectLst/>
                        </a:rPr>
                        <a:t> </a:t>
                      </a: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796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Diseño orientado a objeto 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Modelo de clases de diseño </a:t>
            </a:r>
          </a:p>
          <a:p>
            <a:r>
              <a:rPr lang="es-MX" dirty="0" smtClean="0"/>
              <a:t>Diagrama de iteración </a:t>
            </a:r>
          </a:p>
          <a:p>
            <a:r>
              <a:rPr lang="es-MX" smtClean="0"/>
              <a:t>Diagrama de Secuencia </a:t>
            </a:r>
            <a:r>
              <a:rPr lang="es-MX" dirty="0" smtClean="0"/>
              <a:t>de caso de éxito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396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 de clases de clases de diseño 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392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iteración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89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secuencia de caso de éxito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67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 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Alcance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992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Alcance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proyecto pretende mejorar la manera en que se trabaja con los clientes y proveedores en el minisúper "Rivas", su objetivo principal es desarrollar un sistema web que controle el Registro de usuarios, productos y ventas, Control de inventario, Apertura y cierre de turnos, Cortes de caja y los reportes de Ventas y de inventario; Con la finalidad de optimizar el proceso de ventas y la entrada y salida de mercancía de proveedores de manera organizada, estable y eficiente.</a:t>
            </a:r>
          </a:p>
        </p:txBody>
      </p:sp>
    </p:spTree>
    <p:extLst>
      <p:ext uri="{BB962C8B-B14F-4D97-AF65-F5344CB8AC3E}">
        <p14:creationId xmlns:p14="http://schemas.microsoft.com/office/powerpoint/2010/main" val="270669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 de uso de éxito 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90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caso de uso</a:t>
            </a:r>
            <a:endParaRPr lang="es-MX" dirty="0"/>
          </a:p>
        </p:txBody>
      </p:sp>
      <p:pic>
        <p:nvPicPr>
          <p:cNvPr id="4" name="Marcador de contenido 3" descr="C:\Users\Priscilla\AppData\Local\Microsoft\Windows\INetCache\Content.Word\PDV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747" y="1905000"/>
            <a:ext cx="5767895" cy="400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88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Caso de uso extendido 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112788"/>
              </p:ext>
            </p:extLst>
          </p:nvPr>
        </p:nvGraphicFramePr>
        <p:xfrm>
          <a:off x="2914652" y="1708128"/>
          <a:ext cx="7105649" cy="44069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5711"/>
                <a:gridCol w="2754969"/>
                <a:gridCol w="2754969"/>
              </a:tblGrid>
              <a:tr h="1220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CU6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MX" sz="600" kern="0">
                          <a:effectLst/>
                        </a:rPr>
                        <a:t>Registrar ventas</a:t>
                      </a:r>
                      <a:endParaRPr lang="es-MX" sz="6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13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Creado por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Priscilla Benito Anselmo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13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Fecha de creación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07/07/2017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2238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MX" sz="600" kern="0">
                          <a:effectLst/>
                        </a:rPr>
                        <a:t>Fecha de última actualización</a:t>
                      </a:r>
                      <a:endParaRPr lang="es-MX" sz="6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13/07/2017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13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MX" sz="600" kern="0">
                          <a:effectLst/>
                        </a:rPr>
                        <a:t>Actores</a:t>
                      </a:r>
                      <a:endParaRPr lang="es-MX" sz="6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Cajero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6715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MX" sz="600" kern="0">
                          <a:effectLst/>
                        </a:rPr>
                        <a:t>Descripción</a:t>
                      </a:r>
                      <a:endParaRPr lang="es-MX" sz="6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cajero ingresa el código da clic en añadir y posteriormente el sistema muestra el nombre, precio, cantidad del producto y el total, el cajero podrá agregar más productos o aumentar la cantidad del mismo producto. El cajero selecciona el método del pago e ingresa la cantidad con la que se pagó, da clic en finalizar venta y el sistema muestra el efectivo que sobra e imprime el ticket de compra. El sistema actualiza el inventario y la venta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 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133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Precondición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Se debe haber ingresado como cajero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13308">
                <a:tc rowSpan="1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s-MX" sz="600" kern="0">
                          <a:effectLst/>
                        </a:rPr>
                        <a:t>Escenario Principal de éxito</a:t>
                      </a:r>
                      <a:endParaRPr lang="es-MX" sz="600" b="1" kern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Paso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Acción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22383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1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Llega un cliente y le entrega los productos al cajero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1330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2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cajero ingresa el código del producto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1330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3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cajero da clic en añadir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335751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dirty="0">
                          <a:effectLst/>
                        </a:rPr>
                        <a:t>4</a:t>
                      </a:r>
                      <a:endParaRPr lang="es-MX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dirty="0">
                          <a:effectLst/>
                        </a:rPr>
                        <a:t>El sistema muestra el detalle de producto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dirty="0">
                          <a:effectLst/>
                        </a:rPr>
                        <a:t>(muestra el nombre, precio, cantidad del producto y el total)</a:t>
                      </a:r>
                      <a:endParaRPr lang="es-MX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1330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5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cajero ingresa más productos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1330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6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sistema actualiza la información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1330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7 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cajero selecciona método de pago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1330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8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cajero ingresa la cantidad que le dio el cliente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1330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9 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cajero da clic en finalizar venta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1330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10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sistema actualiza el inventario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22383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11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sistema muestra la cantidad que sobra y el detalle de la venta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1330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12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sistema muestra un botón para imprimir ticket 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1330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13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cajero da clic en imprimir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1330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14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sistema imprime el ticket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226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Postcondición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 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Se almacenan los datos  de la venta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113308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Escenario Alternativo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Paso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Acción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1330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3.a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Condición: el código está incorrecto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22661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3.a.1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El sistema informará que no existe el producto o los datos son incorrectos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  <a:tr h="11330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>
                          <a:effectLst/>
                        </a:rPr>
                        <a:t>3.a.2</a:t>
                      </a:r>
                      <a:endParaRPr lang="es-MX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600" dirty="0">
                          <a:effectLst/>
                        </a:rPr>
                        <a:t>Vuelve al paso 2</a:t>
                      </a:r>
                      <a:endParaRPr lang="es-MX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950" marR="3695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2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orientado a objetos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Diagrama de modelo de dominio </a:t>
            </a:r>
          </a:p>
          <a:p>
            <a:r>
              <a:rPr lang="es-MX" dirty="0" smtClean="0"/>
              <a:t>Diagrama de secuencia </a:t>
            </a:r>
          </a:p>
          <a:p>
            <a:r>
              <a:rPr lang="es-MX" dirty="0" smtClean="0"/>
              <a:t>Contrato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0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modelo de dominio </a:t>
            </a:r>
            <a:endParaRPr lang="es-MX" dirty="0"/>
          </a:p>
        </p:txBody>
      </p:sp>
      <p:pic>
        <p:nvPicPr>
          <p:cNvPr id="2049" name="Marcador de contenido 204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633" t="18430" r="30433" b="7337"/>
          <a:stretch/>
        </p:blipFill>
        <p:spPr>
          <a:xfrm>
            <a:off x="4397829" y="2093685"/>
            <a:ext cx="4673599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secuencia del sistema</a:t>
            </a:r>
            <a:endParaRPr lang="es-MX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57" y="1905000"/>
            <a:ext cx="4789715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9664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496</Words>
  <Application>Microsoft Office PowerPoint</Application>
  <PresentationFormat>Panorámica</PresentationFormat>
  <Paragraphs>97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Espiral</vt:lpstr>
      <vt:lpstr>Punto de venta para minisúper </vt:lpstr>
      <vt:lpstr>Introducción </vt:lpstr>
      <vt:lpstr>Alcance</vt:lpstr>
      <vt:lpstr>Caso de uso de éxito </vt:lpstr>
      <vt:lpstr>Diagrama de caso de uso</vt:lpstr>
      <vt:lpstr>Caso de uso extendido </vt:lpstr>
      <vt:lpstr>Análisis orientado a objetos</vt:lpstr>
      <vt:lpstr>Diagrama de modelo de dominio </vt:lpstr>
      <vt:lpstr>Diagrama de secuencia del sistema</vt:lpstr>
      <vt:lpstr>Contrato </vt:lpstr>
      <vt:lpstr>Diseño orientado a objeto </vt:lpstr>
      <vt:lpstr>Modelo de clases de clases de diseño </vt:lpstr>
      <vt:lpstr>Diagrama de iteración </vt:lpstr>
      <vt:lpstr>Diagrama de secuencia de caso de éxito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Punto de venta para minisúper</dc:title>
  <dc:creator>ALEJANDRA RIVAS</dc:creator>
  <cp:lastModifiedBy>ALEJANDRA RIVAS</cp:lastModifiedBy>
  <cp:revision>4</cp:revision>
  <dcterms:created xsi:type="dcterms:W3CDTF">2017-07-28T03:57:39Z</dcterms:created>
  <dcterms:modified xsi:type="dcterms:W3CDTF">2017-07-28T04:29:20Z</dcterms:modified>
</cp:coreProperties>
</file>