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12192000"/>
  <p:notesSz cx="6858000" cy="9144000"/>
  <p:embeddedFontLst>
    <p:embeddedFont>
      <p:font typeface="Play"/>
      <p:regular r:id="rId17"/>
      <p:bold r:id="rId18"/>
    </p:embeddedFont>
    <p:embeddedFont>
      <p:font typeface="Bree Serif"/>
      <p:regular r:id="rId19"/>
    </p:embeddedFont>
    <p:embeddedFont>
      <p:font typeface="Gill Sans"/>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F26B43"/>
          </p15:clr>
        </p15:guide>
        <p15:guide id="2" orient="horz" pos="2160">
          <p15:clr>
            <a:srgbClr val="A4A3A4"/>
          </p15:clr>
        </p15:guide>
      </p15:sldGuideLst>
    </p:ext>
    <p:ext uri="GoogleSlidesCustomDataVersion2">
      <go:slidesCustomData xmlns:go="http://customooxmlschemas.google.com/" r:id="rId22" roundtripDataSignature="AMtx7milHzjcz5Qjs4V7Hz5q2E2qi5U6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illSans-regular.fntdata"/><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font" Target="fonts/GillSans-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lay-regular.fntdata"/><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BreeSerif-regular.fntdata"/><Relationship Id="rId6" Type="http://schemas.openxmlformats.org/officeDocument/2006/relationships/notesMaster" Target="notesMasters/notesMaster1.xml"/><Relationship Id="rId18" Type="http://schemas.openxmlformats.org/officeDocument/2006/relationships/font" Target="fonts/Play-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8" name="Google Shape;56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3" name="Google Shape;66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5" name="Google Shape;57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4" name="Google Shape;58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3" name="Google Shape;59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9" name="Google Shape;60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f1b039dd85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9" name="Google Shape;619;g1f1b039dd85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Data collection: Data was collected from Kaggle</a:t>
            </a:r>
            <a:endParaRPr/>
          </a:p>
          <a:p>
            <a:pPr indent="-292100" lvl="0" marL="457200" rtl="0" algn="l">
              <a:lnSpc>
                <a:spcPct val="115000"/>
              </a:lnSpc>
              <a:spcBef>
                <a:spcPts val="1200"/>
              </a:spcBef>
              <a:spcAft>
                <a:spcPts val="0"/>
              </a:spcAft>
              <a:buClr>
                <a:schemeClr val="dk1"/>
              </a:buClr>
              <a:buSzPts val="1000"/>
              <a:buAutoNum type="arabicPeriod"/>
            </a:pPr>
            <a:r>
              <a:rPr b="1" lang="en-US" sz="1000">
                <a:latin typeface="Arial"/>
                <a:ea typeface="Arial"/>
                <a:cs typeface="Arial"/>
                <a:sym typeface="Arial"/>
              </a:rPr>
              <a:t>Data Preprocessing</a:t>
            </a:r>
            <a:br>
              <a:rPr b="1" lang="en-US" sz="1000">
                <a:latin typeface="Arial"/>
                <a:ea typeface="Arial"/>
                <a:cs typeface="Arial"/>
                <a:sym typeface="Arial"/>
              </a:rPr>
            </a:br>
            <a:r>
              <a:rPr lang="en-US" sz="1000">
                <a:latin typeface="Arial"/>
                <a:ea typeface="Arial"/>
                <a:cs typeface="Arial"/>
                <a:sym typeface="Arial"/>
              </a:rPr>
              <a:t>Data was prepared for further analysis. This includes:</a:t>
            </a:r>
            <a:endParaRPr sz="1000">
              <a:latin typeface="Arial"/>
              <a:ea typeface="Arial"/>
              <a:cs typeface="Arial"/>
              <a:sym typeface="Arial"/>
            </a:endParaRPr>
          </a:p>
          <a:p>
            <a:pPr indent="0" lvl="0" marL="457200" rtl="0" algn="l">
              <a:lnSpc>
                <a:spcPct val="115000"/>
              </a:lnSpc>
              <a:spcBef>
                <a:spcPts val="1200"/>
              </a:spcBef>
              <a:spcAft>
                <a:spcPts val="0"/>
              </a:spcAft>
              <a:buNone/>
            </a:pPr>
            <a:r>
              <a:t/>
            </a:r>
            <a:endParaRPr sz="1000">
              <a:latin typeface="Arial"/>
              <a:ea typeface="Arial"/>
              <a:cs typeface="Arial"/>
              <a:sym typeface="Arial"/>
            </a:endParaRPr>
          </a:p>
          <a:p>
            <a:pPr indent="0" lvl="0" marL="457200" rtl="0" algn="l">
              <a:lnSpc>
                <a:spcPct val="115000"/>
              </a:lnSpc>
              <a:spcBef>
                <a:spcPts val="1200"/>
              </a:spcBef>
              <a:spcAft>
                <a:spcPts val="0"/>
              </a:spcAft>
              <a:buNone/>
            </a:pPr>
            <a:r>
              <a:t/>
            </a:r>
            <a:endParaRPr sz="1000">
              <a:latin typeface="Arial"/>
              <a:ea typeface="Arial"/>
              <a:cs typeface="Arial"/>
              <a:sym typeface="Arial"/>
            </a:endParaRPr>
          </a:p>
          <a:p>
            <a:pPr indent="-292100" lvl="1" marL="914400" rtl="0" algn="l">
              <a:lnSpc>
                <a:spcPct val="115000"/>
              </a:lnSpc>
              <a:spcBef>
                <a:spcPts val="1200"/>
              </a:spcBef>
              <a:spcAft>
                <a:spcPts val="0"/>
              </a:spcAft>
              <a:buClr>
                <a:schemeClr val="dk1"/>
              </a:buClr>
              <a:buSzPts val="1000"/>
              <a:buChar char="●"/>
            </a:pPr>
            <a:r>
              <a:rPr lang="en-US" sz="1000">
                <a:latin typeface="Arial"/>
                <a:ea typeface="Arial"/>
                <a:cs typeface="Arial"/>
                <a:sym typeface="Arial"/>
              </a:rPr>
              <a:t>Applied feature scaling to transform numerical features into a consistent range</a:t>
            </a:r>
            <a:endParaRPr sz="1000">
              <a:latin typeface="Arial"/>
              <a:ea typeface="Arial"/>
              <a:cs typeface="Arial"/>
              <a:sym typeface="Arial"/>
            </a:endParaRPr>
          </a:p>
          <a:p>
            <a:pPr indent="-292100" lvl="1" marL="914400" rtl="0" algn="l">
              <a:lnSpc>
                <a:spcPct val="115000"/>
              </a:lnSpc>
              <a:spcBef>
                <a:spcPts val="0"/>
              </a:spcBef>
              <a:spcAft>
                <a:spcPts val="0"/>
              </a:spcAft>
              <a:buClr>
                <a:schemeClr val="dk1"/>
              </a:buClr>
              <a:buSzPts val="1000"/>
              <a:buFont typeface="Arial"/>
              <a:buChar char="●"/>
            </a:pPr>
            <a:r>
              <a:rPr lang="en-US" sz="1000">
                <a:latin typeface="Arial"/>
                <a:ea typeface="Arial"/>
                <a:cs typeface="Arial"/>
                <a:sym typeface="Arial"/>
              </a:rPr>
              <a:t>Adding new columns into DF</a:t>
            </a:r>
            <a:endParaRPr sz="1000">
              <a:latin typeface="Arial"/>
              <a:ea typeface="Arial"/>
              <a:cs typeface="Arial"/>
              <a:sym typeface="Arial"/>
            </a:endParaRPr>
          </a:p>
          <a:p>
            <a:pPr indent="-292100" lvl="1" marL="914400" rtl="0" algn="l">
              <a:lnSpc>
                <a:spcPct val="115000"/>
              </a:lnSpc>
              <a:spcBef>
                <a:spcPts val="0"/>
              </a:spcBef>
              <a:spcAft>
                <a:spcPts val="0"/>
              </a:spcAft>
              <a:buClr>
                <a:schemeClr val="dk1"/>
              </a:buClr>
              <a:buSzPts val="1000"/>
              <a:buChar char="●"/>
            </a:pPr>
            <a:r>
              <a:rPr lang="en-US" sz="1000">
                <a:latin typeface="Arial"/>
                <a:ea typeface="Arial"/>
                <a:cs typeface="Arial"/>
                <a:sym typeface="Arial"/>
              </a:rPr>
              <a:t>Divided data into training and testing sets using train_test_split module</a:t>
            </a:r>
            <a:endParaRPr sz="1000">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AutoNum type="arabicPeriod"/>
            </a:pPr>
            <a:r>
              <a:rPr b="1" lang="en-US" sz="1000">
                <a:latin typeface="Arial"/>
                <a:ea typeface="Arial"/>
                <a:cs typeface="Arial"/>
                <a:sym typeface="Arial"/>
              </a:rPr>
              <a:t>Modeling Training:</a:t>
            </a:r>
            <a:endParaRPr b="1" sz="1000">
              <a:latin typeface="Arial"/>
              <a:ea typeface="Arial"/>
              <a:cs typeface="Arial"/>
              <a:sym typeface="Arial"/>
            </a:endParaRPr>
          </a:p>
          <a:p>
            <a:pPr indent="0" lvl="0" marL="0" rtl="0" algn="l">
              <a:spcBef>
                <a:spcPts val="1200"/>
              </a:spcBef>
              <a:spcAft>
                <a:spcPts val="0"/>
              </a:spcAft>
              <a:buNone/>
            </a:pPr>
            <a:r>
              <a:t/>
            </a:r>
            <a:endParaRPr/>
          </a:p>
        </p:txBody>
      </p:sp>
      <p:sp>
        <p:nvSpPr>
          <p:cNvPr id="620" name="Google Shape;620;g1f1b039dd85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292100" lvl="0" marL="457200" rtl="0" algn="l">
              <a:lnSpc>
                <a:spcPct val="115000"/>
              </a:lnSpc>
              <a:spcBef>
                <a:spcPts val="1200"/>
              </a:spcBef>
              <a:spcAft>
                <a:spcPts val="0"/>
              </a:spcAft>
              <a:buClr>
                <a:schemeClr val="dk1"/>
              </a:buClr>
              <a:buSzPts val="1000"/>
              <a:buAutoNum type="arabicPeriod"/>
            </a:pPr>
            <a:r>
              <a:rPr b="1" lang="en-US" sz="1000">
                <a:latin typeface="Arial"/>
                <a:ea typeface="Arial"/>
                <a:cs typeface="Arial"/>
                <a:sym typeface="Arial"/>
              </a:rPr>
              <a:t>Model Deployment with Flask</a:t>
            </a:r>
            <a:endParaRPr b="1" sz="1000">
              <a:latin typeface="Arial"/>
              <a:ea typeface="Arial"/>
              <a:cs typeface="Arial"/>
              <a:sym typeface="Arial"/>
            </a:endParaRPr>
          </a:p>
          <a:p>
            <a:pPr indent="-292100" lvl="1" marL="914400" rtl="0" algn="l">
              <a:lnSpc>
                <a:spcPct val="115000"/>
              </a:lnSpc>
              <a:spcBef>
                <a:spcPts val="0"/>
              </a:spcBef>
              <a:spcAft>
                <a:spcPts val="0"/>
              </a:spcAft>
              <a:buClr>
                <a:schemeClr val="dk1"/>
              </a:buClr>
              <a:buSzPts val="1000"/>
              <a:buChar char="●"/>
            </a:pPr>
            <a:r>
              <a:rPr lang="en-US" sz="1000">
                <a:latin typeface="Arial"/>
                <a:ea typeface="Arial"/>
                <a:cs typeface="Arial"/>
                <a:sym typeface="Arial"/>
              </a:rPr>
              <a:t>Implemented the model logic in our home route to handle incoming requests</a:t>
            </a:r>
            <a:endParaRPr sz="1000">
              <a:latin typeface="Arial"/>
              <a:ea typeface="Arial"/>
              <a:cs typeface="Arial"/>
              <a:sym typeface="Arial"/>
            </a:endParaRPr>
          </a:p>
          <a:p>
            <a:pPr indent="-292100" lvl="1" marL="914400" rtl="0" algn="l">
              <a:lnSpc>
                <a:spcPct val="115000"/>
              </a:lnSpc>
              <a:spcBef>
                <a:spcPts val="0"/>
              </a:spcBef>
              <a:spcAft>
                <a:spcPts val="0"/>
              </a:spcAft>
              <a:buClr>
                <a:schemeClr val="dk1"/>
              </a:buClr>
              <a:buSzPts val="1000"/>
              <a:buChar char="●"/>
            </a:pPr>
            <a:r>
              <a:rPr lang="en-US" sz="1000">
                <a:latin typeface="Arial"/>
                <a:ea typeface="Arial"/>
                <a:cs typeface="Arial"/>
                <a:sym typeface="Arial"/>
              </a:rPr>
              <a:t>Created Web-based UI with HTML and CSS</a:t>
            </a:r>
            <a:endParaRPr sz="1000">
              <a:latin typeface="Arial"/>
              <a:ea typeface="Arial"/>
              <a:cs typeface="Arial"/>
              <a:sym typeface="Arial"/>
            </a:endParaRPr>
          </a:p>
          <a:p>
            <a:pPr indent="0" lvl="0" marL="0" rtl="0" algn="l">
              <a:spcBef>
                <a:spcPts val="1200"/>
              </a:spcBef>
              <a:spcAft>
                <a:spcPts val="0"/>
              </a:spcAft>
              <a:buNone/>
            </a:pPr>
            <a:r>
              <a:t/>
            </a:r>
            <a:endParaRPr/>
          </a:p>
        </p:txBody>
      </p:sp>
      <p:sp>
        <p:nvSpPr>
          <p:cNvPr id="628" name="Google Shape;62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7" name="Google Shape;63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7" name="Google Shape;64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8" name="Google Shape;64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13" name="Shape 13"/>
        <p:cNvGrpSpPr/>
        <p:nvPr/>
      </p:nvGrpSpPr>
      <p:grpSpPr>
        <a:xfrm>
          <a:off x="0" y="0"/>
          <a:ext cx="0" cy="0"/>
          <a:chOff x="0" y="0"/>
          <a:chExt cx="0" cy="0"/>
        </a:xfrm>
      </p:grpSpPr>
      <p:sp>
        <p:nvSpPr>
          <p:cNvPr id="14" name="Google Shape;14;p13"/>
          <p:cNvSpPr/>
          <p:nvPr>
            <p:ph idx="2" type="pic"/>
          </p:nvPr>
        </p:nvSpPr>
        <p:spPr>
          <a:xfrm>
            <a:off x="0" y="0"/>
            <a:ext cx="12192000" cy="6858000"/>
          </a:xfrm>
          <a:prstGeom prst="rect">
            <a:avLst/>
          </a:prstGeom>
          <a:noFill/>
          <a:ln>
            <a:noFill/>
          </a:ln>
        </p:spPr>
      </p:sp>
      <p:sp>
        <p:nvSpPr>
          <p:cNvPr id="15" name="Google Shape;15;p13"/>
          <p:cNvSpPr txBox="1"/>
          <p:nvPr>
            <p:ph type="title"/>
          </p:nvPr>
        </p:nvSpPr>
        <p:spPr>
          <a:xfrm>
            <a:off x="0" y="2442052"/>
            <a:ext cx="12192000" cy="1425257"/>
          </a:xfrm>
          <a:prstGeom prst="rect">
            <a:avLst/>
          </a:prstGeom>
          <a:solidFill>
            <a:srgbClr val="354021">
              <a:alpha val="54901"/>
            </a:srgbClr>
          </a:solid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13"/>
          <p:cNvSpPr txBox="1"/>
          <p:nvPr>
            <p:ph idx="1" type="body"/>
          </p:nvPr>
        </p:nvSpPr>
        <p:spPr>
          <a:xfrm>
            <a:off x="0" y="3867309"/>
            <a:ext cx="12192000" cy="1036320"/>
          </a:xfrm>
          <a:prstGeom prst="rect">
            <a:avLst/>
          </a:prstGeom>
          <a:solidFill>
            <a:srgbClr val="354021">
              <a:alpha val="54901"/>
            </a:srgbClr>
          </a:solid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 name="Google Shape;17;p13"/>
          <p:cNvSpPr/>
          <p:nvPr/>
        </p:nvSpPr>
        <p:spPr>
          <a:xfrm>
            <a:off x="3192779" y="2325925"/>
            <a:ext cx="5806440" cy="1596549"/>
          </a:xfrm>
          <a:prstGeom prst="rect">
            <a:avLst/>
          </a:prstGeom>
          <a:no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Divider Slide">
    <p:spTree>
      <p:nvGrpSpPr>
        <p:cNvPr id="138" name="Shape 138"/>
        <p:cNvGrpSpPr/>
        <p:nvPr/>
      </p:nvGrpSpPr>
      <p:grpSpPr>
        <a:xfrm>
          <a:off x="0" y="0"/>
          <a:ext cx="0" cy="0"/>
          <a:chOff x="0" y="0"/>
          <a:chExt cx="0" cy="0"/>
        </a:xfrm>
      </p:grpSpPr>
      <p:sp>
        <p:nvSpPr>
          <p:cNvPr id="139" name="Google Shape;139;p39"/>
          <p:cNvSpPr/>
          <p:nvPr>
            <p:ph idx="2" type="pic"/>
          </p:nvPr>
        </p:nvSpPr>
        <p:spPr>
          <a:xfrm>
            <a:off x="0" y="0"/>
            <a:ext cx="12192000" cy="6858000"/>
          </a:xfrm>
          <a:prstGeom prst="rect">
            <a:avLst/>
          </a:prstGeom>
          <a:noFill/>
          <a:ln>
            <a:noFill/>
          </a:ln>
        </p:spPr>
      </p:sp>
      <p:sp>
        <p:nvSpPr>
          <p:cNvPr id="140" name="Google Shape;140;p39"/>
          <p:cNvSpPr txBox="1"/>
          <p:nvPr>
            <p:ph type="title"/>
          </p:nvPr>
        </p:nvSpPr>
        <p:spPr>
          <a:xfrm>
            <a:off x="0" y="2375848"/>
            <a:ext cx="12192000" cy="4491182"/>
          </a:xfrm>
          <a:prstGeom prst="rect">
            <a:avLst/>
          </a:prstGeom>
          <a:solidFill>
            <a:srgbClr val="354021">
              <a:alpha val="54901"/>
            </a:srgbClr>
          </a:solidFill>
          <a:ln>
            <a:noFill/>
          </a:ln>
        </p:spPr>
        <p:txBody>
          <a:bodyPr anchorCtr="0" anchor="t" bIns="45700" lIns="3657600" spcFirstLastPara="1" rIns="3657600" wrap="square" tIns="182875">
            <a:noAutofit/>
          </a:bodyPr>
          <a:lstStyle>
            <a:lvl1pPr lvl="0" marR="0" rtl="0" algn="ctr">
              <a:lnSpc>
                <a:spcPct val="90000"/>
              </a:lnSpc>
              <a:spcBef>
                <a:spcPts val="0"/>
              </a:spcBef>
              <a:spcAft>
                <a:spcPts val="0"/>
              </a:spcAft>
              <a:buClr>
                <a:schemeClr val="accent5"/>
              </a:buClr>
              <a:buSzPts val="6000"/>
              <a:buFont typeface="Arial"/>
              <a:buNone/>
              <a:defRPr b="0" i="0" sz="6000" u="none" cap="none" strike="noStrike">
                <a:solidFill>
                  <a:schemeClr val="accent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Opportunity Overview">
  <p:cSld name="Market Opportunity Overview">
    <p:spTree>
      <p:nvGrpSpPr>
        <p:cNvPr id="141" name="Shape 141"/>
        <p:cNvGrpSpPr/>
        <p:nvPr/>
      </p:nvGrpSpPr>
      <p:grpSpPr>
        <a:xfrm>
          <a:off x="0" y="0"/>
          <a:ext cx="0" cy="0"/>
          <a:chOff x="0" y="0"/>
          <a:chExt cx="0" cy="0"/>
        </a:xfrm>
      </p:grpSpPr>
      <p:sp>
        <p:nvSpPr>
          <p:cNvPr id="142" name="Google Shape;142;p40"/>
          <p:cNvSpPr txBox="1"/>
          <p:nvPr>
            <p:ph type="title"/>
          </p:nvPr>
        </p:nvSpPr>
        <p:spPr>
          <a:xfrm>
            <a:off x="808382" y="422661"/>
            <a:ext cx="5200532" cy="720399"/>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2"/>
              </a:buClr>
              <a:buSzPts val="2400"/>
              <a:buFont typeface="Arial"/>
              <a:buNone/>
              <a:defRPr b="0" i="0" sz="2400" u="none" cap="none" strike="noStrik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3" name="Google Shape;143;p40"/>
          <p:cNvSpPr txBox="1"/>
          <p:nvPr>
            <p:ph idx="1" type="body"/>
          </p:nvPr>
        </p:nvSpPr>
        <p:spPr>
          <a:xfrm>
            <a:off x="920003" y="1617548"/>
            <a:ext cx="876929" cy="720399"/>
          </a:xfrm>
          <a:prstGeom prst="rect">
            <a:avLst/>
          </a:prstGeom>
          <a:noFill/>
          <a:ln cap="flat" cmpd="sng" w="28575">
            <a:solidFill>
              <a:schemeClr val="accent4"/>
            </a:solidFill>
            <a:prstDash val="solid"/>
            <a:round/>
            <a:headEnd len="sm" w="sm" type="none"/>
            <a:tailEnd len="sm" w="sm" type="none"/>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rgbClr val="4D6710"/>
              </a:buClr>
              <a:buSzPts val="2400"/>
              <a:buFont typeface="Arial"/>
              <a:buNone/>
              <a:defRPr b="0" i="0" sz="24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4" name="Google Shape;144;p40"/>
          <p:cNvSpPr txBox="1"/>
          <p:nvPr>
            <p:ph idx="2" type="body"/>
          </p:nvPr>
        </p:nvSpPr>
        <p:spPr>
          <a:xfrm>
            <a:off x="920003" y="3180036"/>
            <a:ext cx="876930" cy="720400"/>
          </a:xfrm>
          <a:prstGeom prst="rect">
            <a:avLst/>
          </a:prstGeom>
          <a:noFill/>
          <a:ln cap="flat" cmpd="sng" w="28575">
            <a:solidFill>
              <a:schemeClr val="accent4"/>
            </a:solidFill>
            <a:prstDash val="solid"/>
            <a:round/>
            <a:headEnd len="sm" w="sm" type="none"/>
            <a:tailEnd len="sm" w="sm" type="none"/>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rgbClr val="4D6710"/>
              </a:buClr>
              <a:buSzPts val="2400"/>
              <a:buFont typeface="Arial"/>
              <a:buNone/>
              <a:defRPr b="0" i="0" sz="24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5" name="Google Shape;145;p40"/>
          <p:cNvSpPr txBox="1"/>
          <p:nvPr>
            <p:ph idx="3" type="body"/>
          </p:nvPr>
        </p:nvSpPr>
        <p:spPr>
          <a:xfrm>
            <a:off x="920003" y="4760985"/>
            <a:ext cx="876930" cy="720400"/>
          </a:xfrm>
          <a:prstGeom prst="rect">
            <a:avLst/>
          </a:prstGeom>
          <a:noFill/>
          <a:ln cap="flat" cmpd="sng" w="28575">
            <a:solidFill>
              <a:schemeClr val="accent4"/>
            </a:solidFill>
            <a:prstDash val="solid"/>
            <a:round/>
            <a:headEnd len="sm" w="sm" type="none"/>
            <a:tailEnd len="sm" w="sm" type="none"/>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rgbClr val="4D6710"/>
              </a:buClr>
              <a:buSzPts val="2400"/>
              <a:buFont typeface="Arial"/>
              <a:buNone/>
              <a:defRPr b="0" i="0" sz="24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6" name="Google Shape;146;p40"/>
          <p:cNvSpPr txBox="1"/>
          <p:nvPr>
            <p:ph idx="4" type="body"/>
          </p:nvPr>
        </p:nvSpPr>
        <p:spPr>
          <a:xfrm>
            <a:off x="2102977" y="1456753"/>
            <a:ext cx="3365003" cy="101710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7" name="Google Shape;147;p40"/>
          <p:cNvSpPr txBox="1"/>
          <p:nvPr>
            <p:ph idx="5" type="body"/>
          </p:nvPr>
        </p:nvSpPr>
        <p:spPr>
          <a:xfrm>
            <a:off x="2102977" y="3031685"/>
            <a:ext cx="3365003" cy="101710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8" name="Google Shape;148;p40"/>
          <p:cNvSpPr txBox="1"/>
          <p:nvPr>
            <p:ph idx="6" type="body"/>
          </p:nvPr>
        </p:nvSpPr>
        <p:spPr>
          <a:xfrm>
            <a:off x="2102977" y="4612634"/>
            <a:ext cx="3365003" cy="101710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9" name="Google Shape;149;p40"/>
          <p:cNvSpPr txBox="1"/>
          <p:nvPr>
            <p:ph idx="10" type="dt"/>
          </p:nvPr>
        </p:nvSpPr>
        <p:spPr>
          <a:xfrm>
            <a:off x="0" y="6248018"/>
            <a:ext cx="2435528" cy="614850"/>
          </a:xfrm>
          <a:prstGeom prst="rect">
            <a:avLst/>
          </a:prstGeom>
          <a:solidFill>
            <a:schemeClr val="accent2">
              <a:alpha val="91764"/>
            </a:schemeClr>
          </a:solidFill>
          <a:ln>
            <a:noFill/>
          </a:ln>
        </p:spPr>
        <p:txBody>
          <a:bodyPr anchorCtr="0" anchor="ctr" bIns="45700" lIns="274300" spcFirstLastPara="1" rIns="91425" wrap="square" tIns="0">
            <a:noAutofit/>
          </a:bodyPr>
          <a:lstStyle>
            <a:lvl1pPr lvl="0" algn="ctr">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40"/>
          <p:cNvSpPr/>
          <p:nvPr>
            <p:ph idx="7" type="pic"/>
          </p:nvPr>
        </p:nvSpPr>
        <p:spPr>
          <a:xfrm>
            <a:off x="6384174" y="0"/>
            <a:ext cx="5807825" cy="6858000"/>
          </a:xfrm>
          <a:prstGeom prst="rect">
            <a:avLst/>
          </a:prstGeom>
          <a:noFill/>
          <a:ln>
            <a:noFill/>
          </a:ln>
        </p:spPr>
      </p:sp>
      <p:sp>
        <p:nvSpPr>
          <p:cNvPr id="151" name="Google Shape;151;p40"/>
          <p:cNvSpPr txBox="1"/>
          <p:nvPr>
            <p:ph idx="11" type="ftr"/>
          </p:nvPr>
        </p:nvSpPr>
        <p:spPr>
          <a:xfrm>
            <a:off x="2439762" y="6248018"/>
            <a:ext cx="7267426" cy="620868"/>
          </a:xfrm>
          <a:prstGeom prst="rect">
            <a:avLst/>
          </a:prstGeom>
          <a:solidFill>
            <a:schemeClr val="accent2">
              <a:alpha val="91764"/>
            </a:schemeClr>
          </a:solidFill>
          <a:ln>
            <a:noFill/>
          </a:ln>
        </p:spPr>
        <p:txBody>
          <a:bodyPr anchorCtr="0" anchor="ctr" bIns="45700" lIns="91425" spcFirstLastPara="1" rIns="91425" wrap="square" tIns="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40"/>
          <p:cNvSpPr txBox="1"/>
          <p:nvPr>
            <p:ph idx="12" type="sldNum"/>
          </p:nvPr>
        </p:nvSpPr>
        <p:spPr>
          <a:xfrm>
            <a:off x="9707188" y="6248018"/>
            <a:ext cx="2495699" cy="620866"/>
          </a:xfrm>
          <a:prstGeom prst="rect">
            <a:avLst/>
          </a:prstGeom>
          <a:solidFill>
            <a:schemeClr val="accent2">
              <a:alpha val="91764"/>
            </a:schemeClr>
          </a:solidFill>
          <a:ln>
            <a:noFill/>
          </a:ln>
        </p:spPr>
        <p:txBody>
          <a:bodyPr anchorCtr="0" anchor="ctr" bIns="45700" lIns="457200" spcFirstLastPara="1" rIns="91425" wrap="square" tIns="0">
            <a:noAutofit/>
          </a:bodyPr>
          <a:lstStyle>
            <a:lvl1pPr indent="0" lvl="0" marL="0" algn="ctr">
              <a:spcBef>
                <a:spcPts val="0"/>
              </a:spcBef>
              <a:buNone/>
              <a:defRPr sz="1200">
                <a:solidFill>
                  <a:schemeClr val="lt1"/>
                </a:solidFill>
                <a:latin typeface="Arial"/>
                <a:ea typeface="Arial"/>
                <a:cs typeface="Arial"/>
                <a:sym typeface="Arial"/>
              </a:defRPr>
            </a:lvl1pPr>
            <a:lvl2pPr indent="0" lvl="1" marL="0" algn="ctr">
              <a:spcBef>
                <a:spcPts val="0"/>
              </a:spcBef>
              <a:buNone/>
              <a:defRPr sz="1200">
                <a:solidFill>
                  <a:schemeClr val="lt1"/>
                </a:solidFill>
                <a:latin typeface="Arial"/>
                <a:ea typeface="Arial"/>
                <a:cs typeface="Arial"/>
                <a:sym typeface="Arial"/>
              </a:defRPr>
            </a:lvl2pPr>
            <a:lvl3pPr indent="0" lvl="2" marL="0" algn="ctr">
              <a:spcBef>
                <a:spcPts val="0"/>
              </a:spcBef>
              <a:buNone/>
              <a:defRPr sz="1200">
                <a:solidFill>
                  <a:schemeClr val="lt1"/>
                </a:solidFill>
                <a:latin typeface="Arial"/>
                <a:ea typeface="Arial"/>
                <a:cs typeface="Arial"/>
                <a:sym typeface="Arial"/>
              </a:defRPr>
            </a:lvl3pPr>
            <a:lvl4pPr indent="0" lvl="3" marL="0" algn="ctr">
              <a:spcBef>
                <a:spcPts val="0"/>
              </a:spcBef>
              <a:buNone/>
              <a:defRPr sz="1200">
                <a:solidFill>
                  <a:schemeClr val="lt1"/>
                </a:solidFill>
                <a:latin typeface="Arial"/>
                <a:ea typeface="Arial"/>
                <a:cs typeface="Arial"/>
                <a:sym typeface="Arial"/>
              </a:defRPr>
            </a:lvl4pPr>
            <a:lvl5pPr indent="0" lvl="4" marL="0" algn="ctr">
              <a:spcBef>
                <a:spcPts val="0"/>
              </a:spcBef>
              <a:buNone/>
              <a:defRPr sz="1200">
                <a:solidFill>
                  <a:schemeClr val="lt1"/>
                </a:solidFill>
                <a:latin typeface="Arial"/>
                <a:ea typeface="Arial"/>
                <a:cs typeface="Arial"/>
                <a:sym typeface="Arial"/>
              </a:defRPr>
            </a:lvl5pPr>
            <a:lvl6pPr indent="0" lvl="5" marL="0" algn="ctr">
              <a:spcBef>
                <a:spcPts val="0"/>
              </a:spcBef>
              <a:buNone/>
              <a:defRPr sz="1200">
                <a:solidFill>
                  <a:schemeClr val="lt1"/>
                </a:solidFill>
                <a:latin typeface="Arial"/>
                <a:ea typeface="Arial"/>
                <a:cs typeface="Arial"/>
                <a:sym typeface="Arial"/>
              </a:defRPr>
            </a:lvl6pPr>
            <a:lvl7pPr indent="0" lvl="6" marL="0" algn="ctr">
              <a:spcBef>
                <a:spcPts val="0"/>
              </a:spcBef>
              <a:buNone/>
              <a:defRPr sz="1200">
                <a:solidFill>
                  <a:schemeClr val="lt1"/>
                </a:solidFill>
                <a:latin typeface="Arial"/>
                <a:ea typeface="Arial"/>
                <a:cs typeface="Arial"/>
                <a:sym typeface="Arial"/>
              </a:defRPr>
            </a:lvl7pPr>
            <a:lvl8pPr indent="0" lvl="7" marL="0" algn="ctr">
              <a:spcBef>
                <a:spcPts val="0"/>
              </a:spcBef>
              <a:buNone/>
              <a:defRPr sz="1200">
                <a:solidFill>
                  <a:schemeClr val="lt1"/>
                </a:solidFill>
                <a:latin typeface="Arial"/>
                <a:ea typeface="Arial"/>
                <a:cs typeface="Arial"/>
                <a:sym typeface="Arial"/>
              </a:defRPr>
            </a:lvl8pPr>
            <a:lvl9pPr indent="0" lvl="8" marL="0" algn="ctr">
              <a:spcBef>
                <a:spcPts val="0"/>
              </a:spcBef>
              <a:buNone/>
              <a:defRPr sz="12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Opportunity Comparison">
  <p:cSld name="Market Opportunity Comparison">
    <p:spTree>
      <p:nvGrpSpPr>
        <p:cNvPr id="153" name="Shape 153"/>
        <p:cNvGrpSpPr/>
        <p:nvPr/>
      </p:nvGrpSpPr>
      <p:grpSpPr>
        <a:xfrm>
          <a:off x="0" y="0"/>
          <a:ext cx="0" cy="0"/>
          <a:chOff x="0" y="0"/>
          <a:chExt cx="0" cy="0"/>
        </a:xfrm>
      </p:grpSpPr>
      <p:sp>
        <p:nvSpPr>
          <p:cNvPr id="154" name="Google Shape;154;p41"/>
          <p:cNvSpPr txBox="1"/>
          <p:nvPr>
            <p:ph type="title"/>
          </p:nvPr>
        </p:nvSpPr>
        <p:spPr>
          <a:xfrm>
            <a:off x="3233057" y="698523"/>
            <a:ext cx="5715000" cy="469089"/>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accent2"/>
              </a:buClr>
              <a:buSzPts val="2400"/>
              <a:buFont typeface="Arial"/>
              <a:buNone/>
              <a:defRPr b="0" i="0" sz="2400" u="none" cap="none" strike="noStrik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5" name="Google Shape;155;p41"/>
          <p:cNvSpPr txBox="1"/>
          <p:nvPr>
            <p:ph idx="1" type="body"/>
          </p:nvPr>
        </p:nvSpPr>
        <p:spPr>
          <a:xfrm>
            <a:off x="1681078" y="1853427"/>
            <a:ext cx="1252367" cy="863490"/>
          </a:xfrm>
          <a:prstGeom prst="rect">
            <a:avLst/>
          </a:prstGeom>
          <a:noFill/>
          <a:ln cap="flat" cmpd="sng" w="28575">
            <a:solidFill>
              <a:schemeClr val="accent4"/>
            </a:solidFill>
            <a:prstDash val="solid"/>
            <a:round/>
            <a:headEnd len="sm" w="sm" type="none"/>
            <a:tailEnd len="sm" w="sm" type="none"/>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4D6710"/>
              </a:buClr>
              <a:buSzPts val="3200"/>
              <a:buFont typeface="Arial"/>
              <a:buNone/>
              <a:defRPr b="0" i="0" sz="32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6" name="Google Shape;156;p41"/>
          <p:cNvSpPr txBox="1"/>
          <p:nvPr>
            <p:ph idx="2" type="body"/>
          </p:nvPr>
        </p:nvSpPr>
        <p:spPr>
          <a:xfrm>
            <a:off x="838200" y="2883704"/>
            <a:ext cx="2939143" cy="46908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7" name="Google Shape;157;p41"/>
          <p:cNvSpPr txBox="1"/>
          <p:nvPr>
            <p:ph idx="3" type="body"/>
          </p:nvPr>
        </p:nvSpPr>
        <p:spPr>
          <a:xfrm>
            <a:off x="838200" y="3253816"/>
            <a:ext cx="2939143" cy="46908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8" name="Google Shape;158;p41"/>
          <p:cNvSpPr txBox="1"/>
          <p:nvPr>
            <p:ph idx="4" type="body"/>
          </p:nvPr>
        </p:nvSpPr>
        <p:spPr>
          <a:xfrm>
            <a:off x="5469646" y="1853426"/>
            <a:ext cx="1252367" cy="863491"/>
          </a:xfrm>
          <a:prstGeom prst="rect">
            <a:avLst/>
          </a:prstGeom>
          <a:noFill/>
          <a:ln cap="flat" cmpd="sng" w="28575">
            <a:solidFill>
              <a:schemeClr val="accent4"/>
            </a:solidFill>
            <a:prstDash val="solid"/>
            <a:round/>
            <a:headEnd len="sm" w="sm" type="none"/>
            <a:tailEnd len="sm" w="sm" type="none"/>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4D6710"/>
              </a:buClr>
              <a:buSzPts val="3200"/>
              <a:buFont typeface="Arial"/>
              <a:buNone/>
              <a:defRPr b="0" i="0" sz="32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9" name="Google Shape;159;p41"/>
          <p:cNvSpPr txBox="1"/>
          <p:nvPr>
            <p:ph idx="5" type="body"/>
          </p:nvPr>
        </p:nvSpPr>
        <p:spPr>
          <a:xfrm>
            <a:off x="4626428" y="2883704"/>
            <a:ext cx="2939143" cy="46908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0" name="Google Shape;160;p41"/>
          <p:cNvSpPr txBox="1"/>
          <p:nvPr>
            <p:ph idx="6" type="body"/>
          </p:nvPr>
        </p:nvSpPr>
        <p:spPr>
          <a:xfrm>
            <a:off x="4626428" y="3253816"/>
            <a:ext cx="2939143" cy="46908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1" name="Google Shape;161;p41"/>
          <p:cNvSpPr txBox="1"/>
          <p:nvPr>
            <p:ph idx="7" type="body"/>
          </p:nvPr>
        </p:nvSpPr>
        <p:spPr>
          <a:xfrm>
            <a:off x="9258214" y="1853427"/>
            <a:ext cx="1252028" cy="863492"/>
          </a:xfrm>
          <a:prstGeom prst="rect">
            <a:avLst/>
          </a:prstGeom>
          <a:noFill/>
          <a:ln cap="flat" cmpd="sng" w="28575">
            <a:solidFill>
              <a:schemeClr val="accent4"/>
            </a:solidFill>
            <a:prstDash val="solid"/>
            <a:round/>
            <a:headEnd len="sm" w="sm" type="none"/>
            <a:tailEnd len="sm" w="sm" type="none"/>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4D6710"/>
              </a:buClr>
              <a:buSzPts val="3200"/>
              <a:buFont typeface="Arial"/>
              <a:buNone/>
              <a:defRPr b="0" i="0" sz="32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2" name="Google Shape;162;p41"/>
          <p:cNvSpPr txBox="1"/>
          <p:nvPr>
            <p:ph idx="8" type="body"/>
          </p:nvPr>
        </p:nvSpPr>
        <p:spPr>
          <a:xfrm>
            <a:off x="8414657" y="2883704"/>
            <a:ext cx="2939143" cy="46908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3" name="Google Shape;163;p41"/>
          <p:cNvSpPr txBox="1"/>
          <p:nvPr>
            <p:ph idx="9" type="body"/>
          </p:nvPr>
        </p:nvSpPr>
        <p:spPr>
          <a:xfrm>
            <a:off x="8414657" y="3253816"/>
            <a:ext cx="2939143" cy="46908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4" name="Google Shape;164;p41"/>
          <p:cNvSpPr/>
          <p:nvPr>
            <p:ph idx="13" type="pic"/>
          </p:nvPr>
        </p:nvSpPr>
        <p:spPr>
          <a:xfrm>
            <a:off x="0" y="4234542"/>
            <a:ext cx="12191999" cy="2623457"/>
          </a:xfrm>
          <a:prstGeom prst="rect">
            <a:avLst/>
          </a:prstGeom>
          <a:noFill/>
          <a:ln>
            <a:noFill/>
          </a:ln>
        </p:spPr>
      </p:sp>
      <p:sp>
        <p:nvSpPr>
          <p:cNvPr id="165" name="Google Shape;16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i="0" sz="1200" cap="none">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Competition">
  <p:cSld name="Our Competition">
    <p:spTree>
      <p:nvGrpSpPr>
        <p:cNvPr id="168" name="Shape 168"/>
        <p:cNvGrpSpPr/>
        <p:nvPr/>
      </p:nvGrpSpPr>
      <p:grpSpPr>
        <a:xfrm>
          <a:off x="0" y="0"/>
          <a:ext cx="0" cy="0"/>
          <a:chOff x="0" y="0"/>
          <a:chExt cx="0" cy="0"/>
        </a:xfrm>
      </p:grpSpPr>
      <p:sp>
        <p:nvSpPr>
          <p:cNvPr id="169" name="Google Shape;169;p42"/>
          <p:cNvSpPr txBox="1"/>
          <p:nvPr>
            <p:ph type="title"/>
          </p:nvPr>
        </p:nvSpPr>
        <p:spPr>
          <a:xfrm>
            <a:off x="809568" y="2450440"/>
            <a:ext cx="4143432" cy="548711"/>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accent2"/>
              </a:buClr>
              <a:buSzPts val="2400"/>
              <a:buFont typeface="Arial"/>
              <a:buNone/>
              <a:defRPr b="0" i="0" sz="2400" u="none" cap="none" strike="noStrik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0" name="Google Shape;170;p42"/>
          <p:cNvSpPr/>
          <p:nvPr>
            <p:ph idx="2" type="pic"/>
          </p:nvPr>
        </p:nvSpPr>
        <p:spPr>
          <a:xfrm>
            <a:off x="4837756" y="0"/>
            <a:ext cx="7354243" cy="2862470"/>
          </a:xfrm>
          <a:prstGeom prst="rect">
            <a:avLst/>
          </a:prstGeom>
          <a:noFill/>
          <a:ln>
            <a:noFill/>
          </a:ln>
        </p:spPr>
      </p:sp>
      <p:sp>
        <p:nvSpPr>
          <p:cNvPr id="171" name="Google Shape;171;p42"/>
          <p:cNvSpPr txBox="1"/>
          <p:nvPr>
            <p:ph idx="1" type="body"/>
          </p:nvPr>
        </p:nvSpPr>
        <p:spPr>
          <a:xfrm>
            <a:off x="819728" y="3365446"/>
            <a:ext cx="4953000" cy="426393"/>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rgbClr val="4D6710"/>
              </a:buClr>
              <a:buSzPts val="1800"/>
              <a:buFont typeface="Arial"/>
              <a:buNone/>
              <a:defRPr b="0" i="0" sz="18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2" name="Google Shape;172;p42"/>
          <p:cNvSpPr txBox="1"/>
          <p:nvPr>
            <p:ph idx="3" type="body"/>
          </p:nvPr>
        </p:nvSpPr>
        <p:spPr>
          <a:xfrm>
            <a:off x="819728" y="3744950"/>
            <a:ext cx="4953000" cy="204625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3" name="Google Shape;173;p42"/>
          <p:cNvSpPr txBox="1"/>
          <p:nvPr>
            <p:ph idx="4" type="body"/>
          </p:nvPr>
        </p:nvSpPr>
        <p:spPr>
          <a:xfrm>
            <a:off x="6400800" y="3365446"/>
            <a:ext cx="4953000" cy="426393"/>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rgbClr val="4D6710"/>
              </a:buClr>
              <a:buSzPts val="1800"/>
              <a:buFont typeface="Arial"/>
              <a:buNone/>
              <a:defRPr b="0" i="0" sz="18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4" name="Google Shape;174;p42"/>
          <p:cNvSpPr txBox="1"/>
          <p:nvPr>
            <p:ph idx="5" type="body"/>
          </p:nvPr>
        </p:nvSpPr>
        <p:spPr>
          <a:xfrm>
            <a:off x="6400800" y="3744950"/>
            <a:ext cx="4953000" cy="204625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5" name="Google Shape;17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i="0" sz="1200" cap="none">
                <a:solidFill>
                  <a:srgbClr val="757070"/>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757070"/>
                </a:solidFill>
                <a:latin typeface="Arial"/>
                <a:ea typeface="Arial"/>
                <a:cs typeface="Arial"/>
                <a:sym typeface="Arial"/>
              </a:defRPr>
            </a:lvl1pPr>
            <a:lvl2pPr indent="0" lvl="1" marL="0" algn="r">
              <a:spcBef>
                <a:spcPts val="0"/>
              </a:spcBef>
              <a:buNone/>
              <a:defRPr sz="1200">
                <a:solidFill>
                  <a:srgbClr val="757070"/>
                </a:solidFill>
                <a:latin typeface="Arial"/>
                <a:ea typeface="Arial"/>
                <a:cs typeface="Arial"/>
                <a:sym typeface="Arial"/>
              </a:defRPr>
            </a:lvl2pPr>
            <a:lvl3pPr indent="0" lvl="2" marL="0" algn="r">
              <a:spcBef>
                <a:spcPts val="0"/>
              </a:spcBef>
              <a:buNone/>
              <a:defRPr sz="1200">
                <a:solidFill>
                  <a:srgbClr val="757070"/>
                </a:solidFill>
                <a:latin typeface="Arial"/>
                <a:ea typeface="Arial"/>
                <a:cs typeface="Arial"/>
                <a:sym typeface="Arial"/>
              </a:defRPr>
            </a:lvl3pPr>
            <a:lvl4pPr indent="0" lvl="3" marL="0" algn="r">
              <a:spcBef>
                <a:spcPts val="0"/>
              </a:spcBef>
              <a:buNone/>
              <a:defRPr sz="1200">
                <a:solidFill>
                  <a:srgbClr val="757070"/>
                </a:solidFill>
                <a:latin typeface="Arial"/>
                <a:ea typeface="Arial"/>
                <a:cs typeface="Arial"/>
                <a:sym typeface="Arial"/>
              </a:defRPr>
            </a:lvl4pPr>
            <a:lvl5pPr indent="0" lvl="4" marL="0" algn="r">
              <a:spcBef>
                <a:spcPts val="0"/>
              </a:spcBef>
              <a:buNone/>
              <a:defRPr sz="1200">
                <a:solidFill>
                  <a:srgbClr val="757070"/>
                </a:solidFill>
                <a:latin typeface="Arial"/>
                <a:ea typeface="Arial"/>
                <a:cs typeface="Arial"/>
                <a:sym typeface="Arial"/>
              </a:defRPr>
            </a:lvl5pPr>
            <a:lvl6pPr indent="0" lvl="5" marL="0" algn="r">
              <a:spcBef>
                <a:spcPts val="0"/>
              </a:spcBef>
              <a:buNone/>
              <a:defRPr sz="1200">
                <a:solidFill>
                  <a:srgbClr val="757070"/>
                </a:solidFill>
                <a:latin typeface="Arial"/>
                <a:ea typeface="Arial"/>
                <a:cs typeface="Arial"/>
                <a:sym typeface="Arial"/>
              </a:defRPr>
            </a:lvl6pPr>
            <a:lvl7pPr indent="0" lvl="6" marL="0" algn="r">
              <a:spcBef>
                <a:spcPts val="0"/>
              </a:spcBef>
              <a:buNone/>
              <a:defRPr sz="1200">
                <a:solidFill>
                  <a:srgbClr val="757070"/>
                </a:solidFill>
                <a:latin typeface="Arial"/>
                <a:ea typeface="Arial"/>
                <a:cs typeface="Arial"/>
                <a:sym typeface="Arial"/>
              </a:defRPr>
            </a:lvl7pPr>
            <a:lvl8pPr indent="0" lvl="7" marL="0" algn="r">
              <a:spcBef>
                <a:spcPts val="0"/>
              </a:spcBef>
              <a:buNone/>
              <a:defRPr sz="1200">
                <a:solidFill>
                  <a:srgbClr val="757070"/>
                </a:solidFill>
                <a:latin typeface="Arial"/>
                <a:ea typeface="Arial"/>
                <a:cs typeface="Arial"/>
                <a:sym typeface="Arial"/>
              </a:defRPr>
            </a:lvl8pPr>
            <a:lvl9pPr indent="0" lvl="8" marL="0" algn="r">
              <a:spcBef>
                <a:spcPts val="0"/>
              </a:spcBef>
              <a:buNone/>
              <a:defRPr sz="1200">
                <a:solidFill>
                  <a:srgbClr val="75707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Competition v2">
  <p:cSld name="Our Competition v2">
    <p:spTree>
      <p:nvGrpSpPr>
        <p:cNvPr id="178" name="Shape 178"/>
        <p:cNvGrpSpPr/>
        <p:nvPr/>
      </p:nvGrpSpPr>
      <p:grpSpPr>
        <a:xfrm>
          <a:off x="0" y="0"/>
          <a:ext cx="0" cy="0"/>
          <a:chOff x="0" y="0"/>
          <a:chExt cx="0" cy="0"/>
        </a:xfrm>
      </p:grpSpPr>
      <p:pic>
        <p:nvPicPr>
          <p:cNvPr id="179" name="Google Shape;179;p43"/>
          <p:cNvPicPr preferRelativeResize="0"/>
          <p:nvPr/>
        </p:nvPicPr>
        <p:blipFill rotWithShape="1">
          <a:blip r:embed="rId2">
            <a:alphaModFix/>
          </a:blip>
          <a:srcRect b="0" l="0" r="0" t="0"/>
          <a:stretch/>
        </p:blipFill>
        <p:spPr>
          <a:xfrm>
            <a:off x="1" y="6237133"/>
            <a:ext cx="12191999" cy="620867"/>
          </a:xfrm>
          <a:prstGeom prst="rect">
            <a:avLst/>
          </a:prstGeom>
          <a:noFill/>
          <a:ln>
            <a:noFill/>
          </a:ln>
        </p:spPr>
      </p:pic>
      <p:cxnSp>
        <p:nvCxnSpPr>
          <p:cNvPr id="180" name="Google Shape;180;p43"/>
          <p:cNvCxnSpPr/>
          <p:nvPr/>
        </p:nvCxnSpPr>
        <p:spPr>
          <a:xfrm>
            <a:off x="7335793" y="766762"/>
            <a:ext cx="0" cy="4903903"/>
          </a:xfrm>
          <a:prstGeom prst="straightConnector1">
            <a:avLst/>
          </a:prstGeom>
          <a:noFill/>
          <a:ln cap="flat" cmpd="sng" w="19050">
            <a:solidFill>
              <a:srgbClr val="7F7F7F"/>
            </a:solidFill>
            <a:prstDash val="solid"/>
            <a:miter lim="800000"/>
            <a:headEnd len="sm" w="sm" type="none"/>
            <a:tailEnd len="sm" w="sm" type="none"/>
          </a:ln>
        </p:spPr>
      </p:cxnSp>
      <p:cxnSp>
        <p:nvCxnSpPr>
          <p:cNvPr id="181" name="Google Shape;181;p43"/>
          <p:cNvCxnSpPr/>
          <p:nvPr/>
        </p:nvCxnSpPr>
        <p:spPr>
          <a:xfrm>
            <a:off x="7334351" y="757238"/>
            <a:ext cx="0" cy="4903903"/>
          </a:xfrm>
          <a:prstGeom prst="straightConnector1">
            <a:avLst/>
          </a:prstGeom>
          <a:noFill/>
          <a:ln cap="flat" cmpd="sng" w="19050">
            <a:solidFill>
              <a:srgbClr val="7F7F7F"/>
            </a:solidFill>
            <a:prstDash val="solid"/>
            <a:miter lim="800000"/>
            <a:headEnd len="sm" w="sm" type="none"/>
            <a:tailEnd len="sm" w="sm" type="none"/>
          </a:ln>
        </p:spPr>
      </p:cxnSp>
      <p:sp>
        <p:nvSpPr>
          <p:cNvPr id="182" name="Google Shape;182;p43"/>
          <p:cNvSpPr/>
          <p:nvPr/>
        </p:nvSpPr>
        <p:spPr>
          <a:xfrm>
            <a:off x="5831167" y="4486275"/>
            <a:ext cx="622236" cy="622236"/>
          </a:xfrm>
          <a:prstGeom prst="rect">
            <a:avLst/>
          </a:prstGeom>
          <a:noFill/>
          <a:ln cap="flat" cmpd="sng" w="28575">
            <a:solidFill>
              <a:srgbClr val="2E6A9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p43"/>
          <p:cNvSpPr/>
          <p:nvPr/>
        </p:nvSpPr>
        <p:spPr>
          <a:xfrm>
            <a:off x="4564642" y="4047275"/>
            <a:ext cx="622236" cy="622236"/>
          </a:xfrm>
          <a:prstGeom prst="rect">
            <a:avLst/>
          </a:prstGeom>
          <a:noFill/>
          <a:ln cap="flat" cmpd="sng" w="28575">
            <a:solidFill>
              <a:srgbClr val="2C94D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4" name="Google Shape;184;p43"/>
          <p:cNvSpPr/>
          <p:nvPr/>
        </p:nvSpPr>
        <p:spPr>
          <a:xfrm>
            <a:off x="6229331" y="2163148"/>
            <a:ext cx="622236" cy="622236"/>
          </a:xfrm>
          <a:prstGeom prst="rect">
            <a:avLst/>
          </a:prstGeom>
          <a:noFill/>
          <a:ln cap="flat" cmpd="sng" w="28575">
            <a:solidFill>
              <a:srgbClr val="35402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5" name="Google Shape;185;p43"/>
          <p:cNvSpPr/>
          <p:nvPr/>
        </p:nvSpPr>
        <p:spPr>
          <a:xfrm>
            <a:off x="7859108" y="3573553"/>
            <a:ext cx="622236" cy="622236"/>
          </a:xfrm>
          <a:prstGeom prst="rect">
            <a:avLst/>
          </a:prstGeom>
          <a:noFill/>
          <a:ln cap="flat" cmpd="sng" w="28575">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6" name="Google Shape;186;p43"/>
          <p:cNvSpPr/>
          <p:nvPr/>
        </p:nvSpPr>
        <p:spPr>
          <a:xfrm>
            <a:off x="9795826" y="4201049"/>
            <a:ext cx="622236" cy="622236"/>
          </a:xfrm>
          <a:prstGeom prst="rect">
            <a:avLst/>
          </a:prstGeom>
          <a:noFill/>
          <a:ln cap="flat" cmpd="sng" w="28575">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 name="Google Shape;187;p43"/>
          <p:cNvSpPr/>
          <p:nvPr/>
        </p:nvSpPr>
        <p:spPr>
          <a:xfrm>
            <a:off x="7962756" y="1603981"/>
            <a:ext cx="2057805" cy="767123"/>
          </a:xfrm>
          <a:prstGeom prst="rect">
            <a:avLst/>
          </a:prstGeom>
          <a:noFill/>
          <a:ln cap="flat" cmpd="sng" w="28575">
            <a:solidFill>
              <a:srgbClr val="768A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8" name="Google Shape;188;p43"/>
          <p:cNvSpPr txBox="1"/>
          <p:nvPr>
            <p:ph type="title"/>
          </p:nvPr>
        </p:nvSpPr>
        <p:spPr>
          <a:xfrm>
            <a:off x="740427" y="571145"/>
            <a:ext cx="5355570" cy="43814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accent2"/>
              </a:buClr>
              <a:buSzPts val="2400"/>
              <a:buFont typeface="Arial"/>
              <a:buNone/>
              <a:defRPr b="0" i="0" sz="2400" u="none" cap="none" strike="noStrik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9" name="Google Shape;189;p43"/>
          <p:cNvSpPr txBox="1"/>
          <p:nvPr>
            <p:ph idx="1" type="body"/>
          </p:nvPr>
        </p:nvSpPr>
        <p:spPr>
          <a:xfrm>
            <a:off x="6463262" y="311795"/>
            <a:ext cx="1706966" cy="426393"/>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90000"/>
              </a:lnSpc>
              <a:spcBef>
                <a:spcPts val="1000"/>
              </a:spcBef>
              <a:spcAft>
                <a:spcPts val="0"/>
              </a:spcAft>
              <a:buClr>
                <a:srgbClr val="7F7F7F"/>
              </a:buClr>
              <a:buSzPts val="1400"/>
              <a:buFont typeface="Arial"/>
              <a:buNone/>
              <a:defRPr b="0" i="0" sz="1400" u="none" cap="none" strike="noStrike">
                <a:solidFill>
                  <a:srgbClr val="7F7F7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0" name="Google Shape;190;p43"/>
          <p:cNvSpPr txBox="1"/>
          <p:nvPr>
            <p:ph idx="2" type="body"/>
          </p:nvPr>
        </p:nvSpPr>
        <p:spPr>
          <a:xfrm>
            <a:off x="8026762" y="1774346"/>
            <a:ext cx="1929792" cy="42639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80000"/>
              </a:lnSpc>
              <a:spcBef>
                <a:spcPts val="0"/>
              </a:spcBef>
              <a:spcAft>
                <a:spcPts val="0"/>
              </a:spcAft>
              <a:buClr>
                <a:srgbClr val="768A35"/>
              </a:buClr>
              <a:buSzPts val="2000"/>
              <a:buFont typeface="Arial"/>
              <a:buNone/>
              <a:defRPr b="0" i="0" sz="2000" u="none" cap="none" strike="noStrike">
                <a:solidFill>
                  <a:srgbClr val="768A35"/>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1" name="Google Shape;191;p43"/>
          <p:cNvSpPr txBox="1"/>
          <p:nvPr>
            <p:ph idx="3" type="body"/>
          </p:nvPr>
        </p:nvSpPr>
        <p:spPr>
          <a:xfrm>
            <a:off x="6083673" y="2261070"/>
            <a:ext cx="913553" cy="42639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354021"/>
              </a:buClr>
              <a:buSzPts val="1600"/>
              <a:buFont typeface="Arial"/>
              <a:buNone/>
              <a:defRPr b="0" i="0" sz="1600" u="none" cap="none" strike="noStrike">
                <a:solidFill>
                  <a:srgbClr val="35402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2" name="Google Shape;192;p43"/>
          <p:cNvSpPr txBox="1"/>
          <p:nvPr>
            <p:ph idx="4" type="body"/>
          </p:nvPr>
        </p:nvSpPr>
        <p:spPr>
          <a:xfrm>
            <a:off x="3149242" y="3061800"/>
            <a:ext cx="1706966" cy="426393"/>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1000"/>
              </a:spcBef>
              <a:spcAft>
                <a:spcPts val="0"/>
              </a:spcAft>
              <a:buClr>
                <a:srgbClr val="7F7F7F"/>
              </a:buClr>
              <a:buSzPts val="1400"/>
              <a:buFont typeface="Arial"/>
              <a:buNone/>
              <a:defRPr b="0" i="0" sz="1400" u="none" cap="none" strike="noStrike">
                <a:solidFill>
                  <a:srgbClr val="7F7F7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3" name="Google Shape;193;p43"/>
          <p:cNvSpPr txBox="1"/>
          <p:nvPr>
            <p:ph idx="5" type="body"/>
          </p:nvPr>
        </p:nvSpPr>
        <p:spPr>
          <a:xfrm>
            <a:off x="9795826" y="3061800"/>
            <a:ext cx="1706966" cy="42639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7F7F7F"/>
              </a:buClr>
              <a:buSzPts val="1400"/>
              <a:buFont typeface="Arial"/>
              <a:buNone/>
              <a:defRPr b="0" i="0" sz="1400" u="none" cap="none" strike="noStrike">
                <a:solidFill>
                  <a:srgbClr val="7F7F7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4" name="Google Shape;194;p43"/>
          <p:cNvSpPr txBox="1"/>
          <p:nvPr>
            <p:ph idx="6" type="body"/>
          </p:nvPr>
        </p:nvSpPr>
        <p:spPr>
          <a:xfrm>
            <a:off x="7713450" y="3671475"/>
            <a:ext cx="913553" cy="42639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757070"/>
              </a:buClr>
              <a:buSzPts val="1600"/>
              <a:buFont typeface="Arial"/>
              <a:buNone/>
              <a:defRPr b="0" i="0" sz="1600" u="none" cap="none" strike="noStrike">
                <a:solidFill>
                  <a:srgbClr val="75707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5" name="Google Shape;195;p43"/>
          <p:cNvSpPr txBox="1"/>
          <p:nvPr>
            <p:ph idx="7" type="body"/>
          </p:nvPr>
        </p:nvSpPr>
        <p:spPr>
          <a:xfrm>
            <a:off x="4418984" y="4145197"/>
            <a:ext cx="913553" cy="42639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649DD1"/>
              </a:buClr>
              <a:buSzPts val="1600"/>
              <a:buFont typeface="Arial"/>
              <a:buNone/>
              <a:defRPr b="0" i="0" sz="1600" u="none" cap="none" strike="noStrike">
                <a:solidFill>
                  <a:srgbClr val="649DD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6" name="Google Shape;196;p43"/>
          <p:cNvSpPr txBox="1"/>
          <p:nvPr>
            <p:ph idx="8" type="body"/>
          </p:nvPr>
        </p:nvSpPr>
        <p:spPr>
          <a:xfrm>
            <a:off x="5685509" y="4584197"/>
            <a:ext cx="913553" cy="42639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E6A9F"/>
              </a:buClr>
              <a:buSzPts val="1600"/>
              <a:buFont typeface="Arial"/>
              <a:buNone/>
              <a:defRPr b="0" i="0" sz="1600" u="none" cap="none" strike="noStrike">
                <a:solidFill>
                  <a:srgbClr val="2E6A9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7" name="Google Shape;197;p43"/>
          <p:cNvSpPr txBox="1"/>
          <p:nvPr>
            <p:ph idx="9" type="body"/>
          </p:nvPr>
        </p:nvSpPr>
        <p:spPr>
          <a:xfrm>
            <a:off x="9650168" y="4298971"/>
            <a:ext cx="913553" cy="42639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AEABAB"/>
              </a:buClr>
              <a:buSzPts val="1600"/>
              <a:buFont typeface="Arial"/>
              <a:buNone/>
              <a:defRPr b="0" i="0" sz="1600" u="none" cap="none" strike="noStrike">
                <a:solidFill>
                  <a:srgbClr val="AEABAB"/>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8" name="Google Shape;198;p43"/>
          <p:cNvSpPr txBox="1"/>
          <p:nvPr>
            <p:ph idx="13" type="body"/>
          </p:nvPr>
        </p:nvSpPr>
        <p:spPr>
          <a:xfrm>
            <a:off x="6463261" y="5683895"/>
            <a:ext cx="1706966" cy="426393"/>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rgbClr val="7F7F7F"/>
              </a:buClr>
              <a:buSzPts val="1400"/>
              <a:buFont typeface="Arial"/>
              <a:buNone/>
              <a:defRPr b="0" i="0" sz="1400" u="none" cap="none" strike="noStrike">
                <a:solidFill>
                  <a:srgbClr val="7F7F7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9" name="Google Shape;199;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owth Strategy">
  <p:cSld name="Growth Strategy">
    <p:spTree>
      <p:nvGrpSpPr>
        <p:cNvPr id="202" name="Shape 202"/>
        <p:cNvGrpSpPr/>
        <p:nvPr/>
      </p:nvGrpSpPr>
      <p:grpSpPr>
        <a:xfrm>
          <a:off x="0" y="0"/>
          <a:ext cx="0" cy="0"/>
          <a:chOff x="0" y="0"/>
          <a:chExt cx="0" cy="0"/>
        </a:xfrm>
      </p:grpSpPr>
      <p:sp>
        <p:nvSpPr>
          <p:cNvPr id="203" name="Google Shape;203;p44"/>
          <p:cNvSpPr txBox="1"/>
          <p:nvPr>
            <p:ph type="title"/>
          </p:nvPr>
        </p:nvSpPr>
        <p:spPr>
          <a:xfrm>
            <a:off x="827314" y="627486"/>
            <a:ext cx="5268686" cy="568896"/>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2"/>
              </a:buClr>
              <a:buSzPts val="2400"/>
              <a:buFont typeface="Arial"/>
              <a:buNone/>
              <a:defRPr b="0" i="0" sz="2400" u="none" cap="none" strike="noStrik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4" name="Google Shape;204;p44"/>
          <p:cNvSpPr txBox="1"/>
          <p:nvPr>
            <p:ph idx="1" type="body"/>
          </p:nvPr>
        </p:nvSpPr>
        <p:spPr>
          <a:xfrm>
            <a:off x="820438" y="1011439"/>
            <a:ext cx="4989233" cy="56889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accent2"/>
              </a:buClr>
              <a:buSzPts val="2000"/>
              <a:buFont typeface="Arial"/>
              <a:buNone/>
              <a:defRPr b="0" i="0" sz="2000" u="none" cap="none" strike="noStrike">
                <a:solidFill>
                  <a:schemeClr val="accent2"/>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5" name="Google Shape;205;p44"/>
          <p:cNvSpPr txBox="1"/>
          <p:nvPr>
            <p:ph idx="2" type="body"/>
          </p:nvPr>
        </p:nvSpPr>
        <p:spPr>
          <a:xfrm>
            <a:off x="920666" y="2044485"/>
            <a:ext cx="1584471" cy="1121230"/>
          </a:xfrm>
          <a:prstGeom prst="rect">
            <a:avLst/>
          </a:prstGeom>
          <a:noFill/>
          <a:ln cap="flat" cmpd="sng" w="28575">
            <a:solidFill>
              <a:srgbClr val="4D6710"/>
            </a:solidFill>
            <a:prstDash val="solid"/>
            <a:round/>
            <a:headEnd len="sm" w="sm" type="none"/>
            <a:tailEnd len="sm" w="sm" type="none"/>
          </a:ln>
        </p:spPr>
        <p:txBody>
          <a:bodyPr anchorCtr="0" anchor="ctr" bIns="45700" lIns="182875" spcFirstLastPara="1" rIns="182875" wrap="square" tIns="45700">
            <a:noAutofit/>
          </a:bodyPr>
          <a:lstStyle>
            <a:lvl1pPr indent="-228600" lvl="0" marL="457200" marR="0" rtl="0" algn="ctr">
              <a:lnSpc>
                <a:spcPct val="100000"/>
              </a:lnSpc>
              <a:spcBef>
                <a:spcPts val="1000"/>
              </a:spcBef>
              <a:spcAft>
                <a:spcPts val="0"/>
              </a:spcAft>
              <a:buClr>
                <a:srgbClr val="4D6710"/>
              </a:buClr>
              <a:buSzPts val="2000"/>
              <a:buFont typeface="Arial"/>
              <a:buNone/>
              <a:defRPr b="0" i="0" sz="20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6" name="Google Shape;206;p44"/>
          <p:cNvSpPr txBox="1"/>
          <p:nvPr>
            <p:ph idx="3" type="body"/>
          </p:nvPr>
        </p:nvSpPr>
        <p:spPr>
          <a:xfrm>
            <a:off x="2727695" y="2044485"/>
            <a:ext cx="3081975" cy="112123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7" name="Google Shape;207;p44"/>
          <p:cNvSpPr txBox="1"/>
          <p:nvPr>
            <p:ph idx="4" type="body"/>
          </p:nvPr>
        </p:nvSpPr>
        <p:spPr>
          <a:xfrm>
            <a:off x="920666" y="3428263"/>
            <a:ext cx="1584471" cy="1121230"/>
          </a:xfrm>
          <a:prstGeom prst="rect">
            <a:avLst/>
          </a:prstGeom>
          <a:noFill/>
          <a:ln cap="flat" cmpd="sng" w="28575">
            <a:solidFill>
              <a:srgbClr val="4D6710"/>
            </a:solidFill>
            <a:prstDash val="solid"/>
            <a:round/>
            <a:headEnd len="sm" w="sm" type="none"/>
            <a:tailEnd len="sm" w="sm" type="none"/>
          </a:ln>
        </p:spPr>
        <p:txBody>
          <a:bodyPr anchorCtr="0" anchor="ctr" bIns="45700" lIns="182875" spcFirstLastPara="1" rIns="182875" wrap="square" tIns="45700">
            <a:noAutofit/>
          </a:bodyPr>
          <a:lstStyle>
            <a:lvl1pPr indent="-228600" lvl="0" marL="457200" marR="0" rtl="0" algn="ctr">
              <a:lnSpc>
                <a:spcPct val="100000"/>
              </a:lnSpc>
              <a:spcBef>
                <a:spcPts val="1000"/>
              </a:spcBef>
              <a:spcAft>
                <a:spcPts val="0"/>
              </a:spcAft>
              <a:buClr>
                <a:srgbClr val="4D6710"/>
              </a:buClr>
              <a:buSzPts val="2000"/>
              <a:buFont typeface="Arial"/>
              <a:buNone/>
              <a:defRPr b="0" i="0" sz="20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8" name="Google Shape;208;p44"/>
          <p:cNvSpPr txBox="1"/>
          <p:nvPr>
            <p:ph idx="5" type="body"/>
          </p:nvPr>
        </p:nvSpPr>
        <p:spPr>
          <a:xfrm>
            <a:off x="2727695" y="3428263"/>
            <a:ext cx="3081975" cy="112123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9" name="Google Shape;209;p44"/>
          <p:cNvSpPr txBox="1"/>
          <p:nvPr>
            <p:ph idx="6" type="body"/>
          </p:nvPr>
        </p:nvSpPr>
        <p:spPr>
          <a:xfrm>
            <a:off x="920666" y="4812041"/>
            <a:ext cx="1584471" cy="1121230"/>
          </a:xfrm>
          <a:prstGeom prst="rect">
            <a:avLst/>
          </a:prstGeom>
          <a:noFill/>
          <a:ln cap="flat" cmpd="sng" w="28575">
            <a:solidFill>
              <a:srgbClr val="4D6710"/>
            </a:solidFill>
            <a:prstDash val="solid"/>
            <a:round/>
            <a:headEnd len="sm" w="sm" type="none"/>
            <a:tailEnd len="sm" w="sm" type="none"/>
          </a:ln>
        </p:spPr>
        <p:txBody>
          <a:bodyPr anchorCtr="0" anchor="ctr" bIns="45700" lIns="182875" spcFirstLastPara="1" rIns="182875" wrap="square" tIns="45700">
            <a:noAutofit/>
          </a:bodyPr>
          <a:lstStyle>
            <a:lvl1pPr indent="-228600" lvl="0" marL="457200" marR="0" rtl="0" algn="ctr">
              <a:lnSpc>
                <a:spcPct val="100000"/>
              </a:lnSpc>
              <a:spcBef>
                <a:spcPts val="1000"/>
              </a:spcBef>
              <a:spcAft>
                <a:spcPts val="0"/>
              </a:spcAft>
              <a:buClr>
                <a:srgbClr val="4D6710"/>
              </a:buClr>
              <a:buSzPts val="2000"/>
              <a:buFont typeface="Arial"/>
              <a:buNone/>
              <a:defRPr b="0" i="0" sz="20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10" name="Google Shape;210;p44"/>
          <p:cNvSpPr txBox="1"/>
          <p:nvPr>
            <p:ph idx="7" type="body"/>
          </p:nvPr>
        </p:nvSpPr>
        <p:spPr>
          <a:xfrm>
            <a:off x="2727695" y="4812041"/>
            <a:ext cx="3081975" cy="112123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11" name="Google Shape;211;p44"/>
          <p:cNvSpPr txBox="1"/>
          <p:nvPr>
            <p:ph idx="10" type="dt"/>
          </p:nvPr>
        </p:nvSpPr>
        <p:spPr>
          <a:xfrm>
            <a:off x="838200" y="6356350"/>
            <a:ext cx="15906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44"/>
          <p:cNvSpPr txBox="1"/>
          <p:nvPr>
            <p:ph idx="11" type="ftr"/>
          </p:nvPr>
        </p:nvSpPr>
        <p:spPr>
          <a:xfrm>
            <a:off x="6473608" y="6356350"/>
            <a:ext cx="27432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i="0" sz="1200" cap="none">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44"/>
          <p:cNvSpPr/>
          <p:nvPr>
            <p:ph idx="8" type="pic"/>
          </p:nvPr>
        </p:nvSpPr>
        <p:spPr>
          <a:xfrm>
            <a:off x="6683831" y="0"/>
            <a:ext cx="5508168" cy="6858000"/>
          </a:xfrm>
          <a:prstGeom prst="rect">
            <a:avLst/>
          </a:prstGeom>
          <a:noFill/>
          <a:ln>
            <a:noFill/>
          </a:ln>
        </p:spPr>
      </p:sp>
      <p:sp>
        <p:nvSpPr>
          <p:cNvPr id="214" name="Google Shape;214;p44"/>
          <p:cNvSpPr txBox="1"/>
          <p:nvPr>
            <p:ph idx="12" type="sldNum"/>
          </p:nvPr>
        </p:nvSpPr>
        <p:spPr>
          <a:xfrm>
            <a:off x="9791700" y="6356350"/>
            <a:ext cx="15621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ction">
  <p:cSld name="Traction">
    <p:spTree>
      <p:nvGrpSpPr>
        <p:cNvPr id="215" name="Shape 215"/>
        <p:cNvGrpSpPr/>
        <p:nvPr/>
      </p:nvGrpSpPr>
      <p:grpSpPr>
        <a:xfrm>
          <a:off x="0" y="0"/>
          <a:ext cx="0" cy="0"/>
          <a:chOff x="0" y="0"/>
          <a:chExt cx="0" cy="0"/>
        </a:xfrm>
      </p:grpSpPr>
      <p:sp>
        <p:nvSpPr>
          <p:cNvPr id="216" name="Google Shape;216;p45"/>
          <p:cNvSpPr/>
          <p:nvPr/>
        </p:nvSpPr>
        <p:spPr>
          <a:xfrm>
            <a:off x="0" y="0"/>
            <a:ext cx="12192000" cy="2170545"/>
          </a:xfrm>
          <a:prstGeom prst="rect">
            <a:avLst/>
          </a:prstGeom>
          <a:solidFill>
            <a:srgbClr val="D6E2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7" name="Google Shape;217;p45"/>
          <p:cNvSpPr txBox="1"/>
          <p:nvPr>
            <p:ph type="title"/>
          </p:nvPr>
        </p:nvSpPr>
        <p:spPr>
          <a:xfrm>
            <a:off x="4038600" y="599301"/>
            <a:ext cx="4114800" cy="607969"/>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rgbClr val="323F4F"/>
              </a:buClr>
              <a:buSzPts val="2400"/>
              <a:buFont typeface="Arial"/>
              <a:buNone/>
              <a:defRPr b="0" i="0" sz="2400" u="none" cap="none" strike="noStrike">
                <a:solidFill>
                  <a:srgbClr val="323F4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8" name="Google Shape;218;p45"/>
          <p:cNvSpPr txBox="1"/>
          <p:nvPr>
            <p:ph idx="1" type="body"/>
          </p:nvPr>
        </p:nvSpPr>
        <p:spPr>
          <a:xfrm>
            <a:off x="4362186" y="1011441"/>
            <a:ext cx="3467628" cy="568896"/>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323F4F"/>
              </a:buClr>
              <a:buSzPts val="2000"/>
              <a:buFont typeface="Arial"/>
              <a:buNone/>
              <a:defRPr b="0" i="0" sz="2000" u="none" cap="none" strike="noStrike">
                <a:solidFill>
                  <a:srgbClr val="323F4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19" name="Google Shape;219;p45"/>
          <p:cNvSpPr txBox="1"/>
          <p:nvPr>
            <p:ph idx="2" type="body"/>
          </p:nvPr>
        </p:nvSpPr>
        <p:spPr>
          <a:xfrm>
            <a:off x="910838" y="2564313"/>
            <a:ext cx="4750631" cy="44876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rgbClr val="4D6710"/>
              </a:buClr>
              <a:buSzPts val="1800"/>
              <a:buFont typeface="Arial"/>
              <a:buNone/>
              <a:defRPr b="0" i="0" sz="18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0" name="Google Shape;220;p45"/>
          <p:cNvSpPr txBox="1"/>
          <p:nvPr>
            <p:ph idx="3" type="body"/>
          </p:nvPr>
        </p:nvSpPr>
        <p:spPr>
          <a:xfrm>
            <a:off x="7739877" y="2564313"/>
            <a:ext cx="3532840" cy="44876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rgbClr val="4D6710"/>
              </a:buClr>
              <a:buSzPts val="1800"/>
              <a:buFont typeface="Arial"/>
              <a:buNone/>
              <a:defRPr b="0" i="0" sz="18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1" name="Google Shape;221;p45"/>
          <p:cNvSpPr txBox="1"/>
          <p:nvPr>
            <p:ph idx="4" type="body"/>
          </p:nvPr>
        </p:nvSpPr>
        <p:spPr>
          <a:xfrm>
            <a:off x="911225" y="3187700"/>
            <a:ext cx="4749800" cy="27717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2" name="Google Shape;222;p45"/>
          <p:cNvSpPr txBox="1"/>
          <p:nvPr>
            <p:ph idx="5" type="body"/>
          </p:nvPr>
        </p:nvSpPr>
        <p:spPr>
          <a:xfrm>
            <a:off x="7028164" y="3107442"/>
            <a:ext cx="4252612" cy="28829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3" name="Google Shape;223;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Yr Action Plan">
  <p:cSld name="2-Yr Action Plan">
    <p:spTree>
      <p:nvGrpSpPr>
        <p:cNvPr id="226" name="Shape 226"/>
        <p:cNvGrpSpPr/>
        <p:nvPr/>
      </p:nvGrpSpPr>
      <p:grpSpPr>
        <a:xfrm>
          <a:off x="0" y="0"/>
          <a:ext cx="0" cy="0"/>
          <a:chOff x="0" y="0"/>
          <a:chExt cx="0" cy="0"/>
        </a:xfrm>
      </p:grpSpPr>
      <p:grpSp>
        <p:nvGrpSpPr>
          <p:cNvPr id="227" name="Google Shape;227;p46"/>
          <p:cNvGrpSpPr/>
          <p:nvPr/>
        </p:nvGrpSpPr>
        <p:grpSpPr>
          <a:xfrm>
            <a:off x="2749477" y="4411918"/>
            <a:ext cx="7895340" cy="344415"/>
            <a:chOff x="2749477" y="4411918"/>
            <a:chExt cx="7895340" cy="344415"/>
          </a:xfrm>
        </p:grpSpPr>
        <p:cxnSp>
          <p:nvCxnSpPr>
            <p:cNvPr id="228" name="Google Shape;228;p46"/>
            <p:cNvCxnSpPr/>
            <p:nvPr/>
          </p:nvCxnSpPr>
          <p:spPr>
            <a:xfrm flipH="1">
              <a:off x="2749477" y="4411918"/>
              <a:ext cx="1260" cy="344415"/>
            </a:xfrm>
            <a:prstGeom prst="straightConnector1">
              <a:avLst/>
            </a:prstGeom>
            <a:noFill/>
            <a:ln cap="flat" cmpd="sng" w="9525">
              <a:solidFill>
                <a:srgbClr val="4D6710"/>
              </a:solidFill>
              <a:prstDash val="solid"/>
              <a:miter lim="800000"/>
              <a:headEnd len="sm" w="sm" type="none"/>
              <a:tailEnd len="sm" w="sm" type="none"/>
            </a:ln>
          </p:spPr>
        </p:cxnSp>
        <p:cxnSp>
          <p:nvCxnSpPr>
            <p:cNvPr id="229" name="Google Shape;229;p46"/>
            <p:cNvCxnSpPr/>
            <p:nvPr/>
          </p:nvCxnSpPr>
          <p:spPr>
            <a:xfrm flipH="1">
              <a:off x="6699668" y="4411918"/>
              <a:ext cx="1260" cy="344415"/>
            </a:xfrm>
            <a:prstGeom prst="straightConnector1">
              <a:avLst/>
            </a:prstGeom>
            <a:noFill/>
            <a:ln cap="flat" cmpd="sng" w="9525">
              <a:solidFill>
                <a:srgbClr val="4D6710"/>
              </a:solidFill>
              <a:prstDash val="solid"/>
              <a:miter lim="800000"/>
              <a:headEnd len="sm" w="sm" type="none"/>
              <a:tailEnd len="sm" w="sm" type="none"/>
            </a:ln>
          </p:spPr>
        </p:cxnSp>
        <p:cxnSp>
          <p:nvCxnSpPr>
            <p:cNvPr id="230" name="Google Shape;230;p46"/>
            <p:cNvCxnSpPr/>
            <p:nvPr/>
          </p:nvCxnSpPr>
          <p:spPr>
            <a:xfrm flipH="1">
              <a:off x="10643557" y="4411918"/>
              <a:ext cx="1260" cy="344415"/>
            </a:xfrm>
            <a:prstGeom prst="straightConnector1">
              <a:avLst/>
            </a:prstGeom>
            <a:noFill/>
            <a:ln cap="flat" cmpd="sng" w="9525">
              <a:solidFill>
                <a:srgbClr val="4D6710"/>
              </a:solidFill>
              <a:prstDash val="solid"/>
              <a:miter lim="800000"/>
              <a:headEnd len="sm" w="sm" type="none"/>
              <a:tailEnd len="sm" w="sm" type="none"/>
            </a:ln>
          </p:spPr>
        </p:cxnSp>
      </p:grpSp>
      <p:grpSp>
        <p:nvGrpSpPr>
          <p:cNvPr id="231" name="Google Shape;231;p46"/>
          <p:cNvGrpSpPr/>
          <p:nvPr/>
        </p:nvGrpSpPr>
        <p:grpSpPr>
          <a:xfrm>
            <a:off x="2750737" y="2675138"/>
            <a:ext cx="6313957" cy="344415"/>
            <a:chOff x="2750737" y="2675138"/>
            <a:chExt cx="6313957" cy="344415"/>
          </a:xfrm>
        </p:grpSpPr>
        <p:cxnSp>
          <p:nvCxnSpPr>
            <p:cNvPr id="232" name="Google Shape;232;p46"/>
            <p:cNvCxnSpPr/>
            <p:nvPr/>
          </p:nvCxnSpPr>
          <p:spPr>
            <a:xfrm flipH="1">
              <a:off x="2750737" y="2675138"/>
              <a:ext cx="1260" cy="344415"/>
            </a:xfrm>
            <a:prstGeom prst="straightConnector1">
              <a:avLst/>
            </a:prstGeom>
            <a:noFill/>
            <a:ln cap="flat" cmpd="sng" w="9525">
              <a:solidFill>
                <a:srgbClr val="4D6710"/>
              </a:solidFill>
              <a:prstDash val="solid"/>
              <a:miter lim="800000"/>
              <a:headEnd len="sm" w="sm" type="none"/>
              <a:tailEnd len="sm" w="sm" type="none"/>
            </a:ln>
          </p:spPr>
        </p:cxnSp>
        <p:cxnSp>
          <p:nvCxnSpPr>
            <p:cNvPr id="233" name="Google Shape;233;p46"/>
            <p:cNvCxnSpPr/>
            <p:nvPr/>
          </p:nvCxnSpPr>
          <p:spPr>
            <a:xfrm flipH="1">
              <a:off x="5116887" y="2675138"/>
              <a:ext cx="1260" cy="344415"/>
            </a:xfrm>
            <a:prstGeom prst="straightConnector1">
              <a:avLst/>
            </a:prstGeom>
            <a:noFill/>
            <a:ln cap="flat" cmpd="sng" w="9525">
              <a:solidFill>
                <a:srgbClr val="4D6710"/>
              </a:solidFill>
              <a:prstDash val="solid"/>
              <a:miter lim="800000"/>
              <a:headEnd len="sm" w="sm" type="none"/>
              <a:tailEnd len="sm" w="sm" type="none"/>
            </a:ln>
          </p:spPr>
        </p:cxnSp>
        <p:cxnSp>
          <p:nvCxnSpPr>
            <p:cNvPr id="234" name="Google Shape;234;p46"/>
            <p:cNvCxnSpPr/>
            <p:nvPr/>
          </p:nvCxnSpPr>
          <p:spPr>
            <a:xfrm flipH="1">
              <a:off x="9063434" y="2675138"/>
              <a:ext cx="1260" cy="344415"/>
            </a:xfrm>
            <a:prstGeom prst="straightConnector1">
              <a:avLst/>
            </a:prstGeom>
            <a:noFill/>
            <a:ln cap="flat" cmpd="sng" w="9525">
              <a:solidFill>
                <a:srgbClr val="4D6710"/>
              </a:solidFill>
              <a:prstDash val="solid"/>
              <a:miter lim="800000"/>
              <a:headEnd len="sm" w="sm" type="none"/>
              <a:tailEnd len="sm" w="sm" type="none"/>
            </a:ln>
          </p:spPr>
        </p:cxnSp>
      </p:grpSp>
      <p:sp>
        <p:nvSpPr>
          <p:cNvPr id="235" name="Google Shape;235;p46"/>
          <p:cNvSpPr txBox="1"/>
          <p:nvPr>
            <p:ph type="title"/>
          </p:nvPr>
        </p:nvSpPr>
        <p:spPr>
          <a:xfrm>
            <a:off x="4292241" y="693422"/>
            <a:ext cx="3607518" cy="633402"/>
          </a:xfrm>
          <a:prstGeom prst="rect">
            <a:avLst/>
          </a:pr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6" name="Google Shape;236;p46"/>
          <p:cNvSpPr txBox="1"/>
          <p:nvPr>
            <p:ph idx="1" type="body"/>
          </p:nvPr>
        </p:nvSpPr>
        <p:spPr>
          <a:xfrm>
            <a:off x="2029367" y="2200550"/>
            <a:ext cx="1440088" cy="469597"/>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100000"/>
              </a:lnSpc>
              <a:spcBef>
                <a:spcPts val="0"/>
              </a:spcBef>
              <a:spcAft>
                <a:spcPts val="0"/>
              </a:spcAft>
              <a:buClr>
                <a:srgbClr val="4D6710"/>
              </a:buClr>
              <a:buSzPts val="1400"/>
              <a:buFont typeface="Arial"/>
              <a:buNone/>
              <a:defRPr b="0" i="0" sz="14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37" name="Google Shape;237;p46"/>
          <p:cNvSpPr txBox="1"/>
          <p:nvPr>
            <p:ph idx="2" type="body"/>
          </p:nvPr>
        </p:nvSpPr>
        <p:spPr>
          <a:xfrm>
            <a:off x="4397612" y="2200550"/>
            <a:ext cx="1440088" cy="469597"/>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100000"/>
              </a:lnSpc>
              <a:spcBef>
                <a:spcPts val="0"/>
              </a:spcBef>
              <a:spcAft>
                <a:spcPts val="0"/>
              </a:spcAft>
              <a:buClr>
                <a:srgbClr val="4D6710"/>
              </a:buClr>
              <a:buSzPts val="1400"/>
              <a:buFont typeface="Arial"/>
              <a:buNone/>
              <a:defRPr b="0" i="0" sz="14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38" name="Google Shape;238;p46"/>
          <p:cNvSpPr txBox="1"/>
          <p:nvPr>
            <p:ph idx="3" type="body"/>
          </p:nvPr>
        </p:nvSpPr>
        <p:spPr>
          <a:xfrm>
            <a:off x="8344687" y="2200550"/>
            <a:ext cx="1440088" cy="469597"/>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100000"/>
              </a:lnSpc>
              <a:spcBef>
                <a:spcPts val="0"/>
              </a:spcBef>
              <a:spcAft>
                <a:spcPts val="0"/>
              </a:spcAft>
              <a:buClr>
                <a:srgbClr val="4D6710"/>
              </a:buClr>
              <a:buSzPts val="1400"/>
              <a:buFont typeface="Arial"/>
              <a:buNone/>
              <a:defRPr b="0" i="0" sz="14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39" name="Google Shape;239;p46"/>
          <p:cNvSpPr txBox="1"/>
          <p:nvPr>
            <p:ph idx="4" type="body"/>
          </p:nvPr>
        </p:nvSpPr>
        <p:spPr>
          <a:xfrm>
            <a:off x="696804" y="2739533"/>
            <a:ext cx="1021001" cy="501726"/>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4D6710"/>
              </a:buClr>
              <a:buSzPts val="2000"/>
              <a:buFont typeface="Arial"/>
              <a:buNone/>
              <a:defRPr b="0" i="0" sz="20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0" name="Google Shape;240;p46"/>
          <p:cNvSpPr txBox="1"/>
          <p:nvPr>
            <p:ph idx="5" type="body"/>
          </p:nvPr>
        </p:nvSpPr>
        <p:spPr>
          <a:xfrm>
            <a:off x="1712346" y="3170170"/>
            <a:ext cx="495300" cy="65227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4D6710"/>
              </a:buClr>
              <a:buSzPts val="1200"/>
              <a:buFont typeface="Arial"/>
              <a:buNone/>
              <a:defRPr b="0" i="0" sz="12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1" name="Google Shape;241;p46"/>
          <p:cNvSpPr txBox="1"/>
          <p:nvPr>
            <p:ph idx="6" type="body"/>
          </p:nvPr>
        </p:nvSpPr>
        <p:spPr>
          <a:xfrm>
            <a:off x="2501761" y="3170170"/>
            <a:ext cx="495300" cy="65227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4D6710"/>
              </a:buClr>
              <a:buSzPts val="1200"/>
              <a:buFont typeface="Arial"/>
              <a:buNone/>
              <a:defRPr b="0" i="0" sz="12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2" name="Google Shape;242;p46"/>
          <p:cNvSpPr txBox="1"/>
          <p:nvPr>
            <p:ph idx="7" type="body"/>
          </p:nvPr>
        </p:nvSpPr>
        <p:spPr>
          <a:xfrm>
            <a:off x="3291176" y="3170170"/>
            <a:ext cx="495300" cy="65227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4D6710"/>
              </a:buClr>
              <a:buSzPts val="1200"/>
              <a:buFont typeface="Arial"/>
              <a:buNone/>
              <a:defRPr b="0" i="0" sz="12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3" name="Google Shape;243;p46"/>
          <p:cNvSpPr txBox="1"/>
          <p:nvPr>
            <p:ph idx="8" type="body"/>
          </p:nvPr>
        </p:nvSpPr>
        <p:spPr>
          <a:xfrm>
            <a:off x="4080591" y="3170170"/>
            <a:ext cx="495300" cy="65227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4D6710"/>
              </a:buClr>
              <a:buSzPts val="1200"/>
              <a:buFont typeface="Arial"/>
              <a:buNone/>
              <a:defRPr b="0" i="0" sz="12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4" name="Google Shape;244;p46"/>
          <p:cNvSpPr txBox="1"/>
          <p:nvPr>
            <p:ph idx="9" type="body"/>
          </p:nvPr>
        </p:nvSpPr>
        <p:spPr>
          <a:xfrm>
            <a:off x="4810807" y="3170170"/>
            <a:ext cx="615310" cy="65227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4D6710"/>
              </a:buClr>
              <a:buSzPts val="1200"/>
              <a:buFont typeface="Arial"/>
              <a:buNone/>
              <a:defRPr b="0" i="0" sz="12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5" name="Google Shape;245;p46"/>
          <p:cNvSpPr txBox="1"/>
          <p:nvPr>
            <p:ph idx="13" type="body"/>
          </p:nvPr>
        </p:nvSpPr>
        <p:spPr>
          <a:xfrm>
            <a:off x="5659421" y="3170170"/>
            <a:ext cx="495300" cy="65227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4D6710"/>
              </a:buClr>
              <a:buSzPts val="1200"/>
              <a:buFont typeface="Arial"/>
              <a:buNone/>
              <a:defRPr b="0" i="0" sz="12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6" name="Google Shape;246;p46"/>
          <p:cNvSpPr txBox="1"/>
          <p:nvPr>
            <p:ph idx="14" type="body"/>
          </p:nvPr>
        </p:nvSpPr>
        <p:spPr>
          <a:xfrm>
            <a:off x="6448836" y="3170170"/>
            <a:ext cx="495300" cy="65227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4D6710"/>
              </a:buClr>
              <a:buSzPts val="1200"/>
              <a:buFont typeface="Arial"/>
              <a:buNone/>
              <a:defRPr b="0" i="0" sz="12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7" name="Google Shape;247;p46"/>
          <p:cNvSpPr txBox="1"/>
          <p:nvPr>
            <p:ph idx="15" type="body"/>
          </p:nvPr>
        </p:nvSpPr>
        <p:spPr>
          <a:xfrm>
            <a:off x="7238251" y="3170170"/>
            <a:ext cx="495300" cy="65227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4D6710"/>
              </a:buClr>
              <a:buSzPts val="1200"/>
              <a:buFont typeface="Arial"/>
              <a:buNone/>
              <a:defRPr b="0" i="0" sz="12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8" name="Google Shape;248;p46"/>
          <p:cNvSpPr txBox="1"/>
          <p:nvPr>
            <p:ph idx="16" type="body"/>
          </p:nvPr>
        </p:nvSpPr>
        <p:spPr>
          <a:xfrm>
            <a:off x="8027666" y="3170170"/>
            <a:ext cx="495300" cy="65227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4D6710"/>
              </a:buClr>
              <a:buSzPts val="1200"/>
              <a:buFont typeface="Arial"/>
              <a:buNone/>
              <a:defRPr b="0" i="0" sz="12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9" name="Google Shape;249;p46"/>
          <p:cNvSpPr txBox="1"/>
          <p:nvPr>
            <p:ph idx="17" type="body"/>
          </p:nvPr>
        </p:nvSpPr>
        <p:spPr>
          <a:xfrm>
            <a:off x="8817081" y="3170170"/>
            <a:ext cx="495300" cy="65227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4D6710"/>
              </a:buClr>
              <a:buSzPts val="1200"/>
              <a:buFont typeface="Arial"/>
              <a:buNone/>
              <a:defRPr b="0" i="0" sz="12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0" name="Google Shape;250;p46"/>
          <p:cNvSpPr txBox="1"/>
          <p:nvPr>
            <p:ph idx="18" type="body"/>
          </p:nvPr>
        </p:nvSpPr>
        <p:spPr>
          <a:xfrm>
            <a:off x="9606496" y="3170170"/>
            <a:ext cx="495300" cy="65227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4D6710"/>
              </a:buClr>
              <a:buSzPts val="1200"/>
              <a:buFont typeface="Arial"/>
              <a:buNone/>
              <a:defRPr b="0" i="0" sz="12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1" name="Google Shape;251;p46"/>
          <p:cNvSpPr txBox="1"/>
          <p:nvPr>
            <p:ph idx="19" type="body"/>
          </p:nvPr>
        </p:nvSpPr>
        <p:spPr>
          <a:xfrm>
            <a:off x="10395907" y="3170170"/>
            <a:ext cx="495300" cy="65227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4D6710"/>
              </a:buClr>
              <a:buSzPts val="1200"/>
              <a:buFont typeface="Arial"/>
              <a:buNone/>
              <a:defRPr b="0" i="0" sz="12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2" name="Google Shape;252;p46"/>
          <p:cNvSpPr txBox="1"/>
          <p:nvPr>
            <p:ph idx="20" type="body"/>
          </p:nvPr>
        </p:nvSpPr>
        <p:spPr>
          <a:xfrm>
            <a:off x="2029367" y="4003137"/>
            <a:ext cx="1440088" cy="408780"/>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100000"/>
              </a:lnSpc>
              <a:spcBef>
                <a:spcPts val="0"/>
              </a:spcBef>
              <a:spcAft>
                <a:spcPts val="0"/>
              </a:spcAft>
              <a:buClr>
                <a:srgbClr val="4D6710"/>
              </a:buClr>
              <a:buSzPts val="1400"/>
              <a:buFont typeface="Arial"/>
              <a:buNone/>
              <a:defRPr b="0" i="0" sz="14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3" name="Google Shape;253;p46"/>
          <p:cNvSpPr txBox="1"/>
          <p:nvPr>
            <p:ph idx="21" type="body"/>
          </p:nvPr>
        </p:nvSpPr>
        <p:spPr>
          <a:xfrm>
            <a:off x="5976442" y="4003137"/>
            <a:ext cx="1440088" cy="408780"/>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100000"/>
              </a:lnSpc>
              <a:spcBef>
                <a:spcPts val="0"/>
              </a:spcBef>
              <a:spcAft>
                <a:spcPts val="0"/>
              </a:spcAft>
              <a:buClr>
                <a:srgbClr val="4D6710"/>
              </a:buClr>
              <a:buSzPts val="1400"/>
              <a:buFont typeface="Arial"/>
              <a:buNone/>
              <a:defRPr b="0" i="0" sz="14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4" name="Google Shape;254;p46"/>
          <p:cNvSpPr txBox="1"/>
          <p:nvPr>
            <p:ph idx="22" type="body"/>
          </p:nvPr>
        </p:nvSpPr>
        <p:spPr>
          <a:xfrm>
            <a:off x="9923517" y="4003137"/>
            <a:ext cx="1440088" cy="408780"/>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100000"/>
              </a:lnSpc>
              <a:spcBef>
                <a:spcPts val="0"/>
              </a:spcBef>
              <a:spcAft>
                <a:spcPts val="0"/>
              </a:spcAft>
              <a:buClr>
                <a:srgbClr val="4D6710"/>
              </a:buClr>
              <a:buSzPts val="1400"/>
              <a:buFont typeface="Arial"/>
              <a:buNone/>
              <a:defRPr b="0" i="0" sz="14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5" name="Google Shape;255;p46"/>
          <p:cNvSpPr txBox="1"/>
          <p:nvPr>
            <p:ph idx="23" type="body"/>
          </p:nvPr>
        </p:nvSpPr>
        <p:spPr>
          <a:xfrm>
            <a:off x="696804" y="4437609"/>
            <a:ext cx="1021001" cy="501726"/>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4D6710"/>
              </a:buClr>
              <a:buSzPts val="2000"/>
              <a:buFont typeface="Arial"/>
              <a:buNone/>
              <a:defRPr b="0" i="0" sz="20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6" name="Google Shape;256;p46"/>
          <p:cNvSpPr txBox="1"/>
          <p:nvPr>
            <p:ph idx="24" type="body"/>
          </p:nvPr>
        </p:nvSpPr>
        <p:spPr>
          <a:xfrm>
            <a:off x="1712346" y="4871997"/>
            <a:ext cx="495300" cy="65227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4D6710"/>
              </a:buClr>
              <a:buSzPts val="1200"/>
              <a:buFont typeface="Arial"/>
              <a:buNone/>
              <a:defRPr b="0" i="0" sz="12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7" name="Google Shape;257;p46"/>
          <p:cNvSpPr txBox="1"/>
          <p:nvPr>
            <p:ph idx="25" type="body"/>
          </p:nvPr>
        </p:nvSpPr>
        <p:spPr>
          <a:xfrm>
            <a:off x="2501761" y="4871997"/>
            <a:ext cx="495300" cy="65227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4D6710"/>
              </a:buClr>
              <a:buSzPts val="1200"/>
              <a:buFont typeface="Arial"/>
              <a:buNone/>
              <a:defRPr b="0" i="0" sz="12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8" name="Google Shape;258;p46"/>
          <p:cNvSpPr txBox="1"/>
          <p:nvPr>
            <p:ph idx="26" type="body"/>
          </p:nvPr>
        </p:nvSpPr>
        <p:spPr>
          <a:xfrm>
            <a:off x="3291176" y="4871997"/>
            <a:ext cx="495300" cy="65227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4D6710"/>
              </a:buClr>
              <a:buSzPts val="1200"/>
              <a:buFont typeface="Arial"/>
              <a:buNone/>
              <a:defRPr b="0" i="0" sz="12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9" name="Google Shape;259;p46"/>
          <p:cNvSpPr txBox="1"/>
          <p:nvPr>
            <p:ph idx="27" type="body"/>
          </p:nvPr>
        </p:nvSpPr>
        <p:spPr>
          <a:xfrm>
            <a:off x="4080591" y="4871997"/>
            <a:ext cx="495300" cy="65227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4D6710"/>
              </a:buClr>
              <a:buSzPts val="1200"/>
              <a:buFont typeface="Arial"/>
              <a:buNone/>
              <a:defRPr b="0" i="0" sz="12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0" name="Google Shape;260;p46"/>
          <p:cNvSpPr txBox="1"/>
          <p:nvPr>
            <p:ph idx="28" type="body"/>
          </p:nvPr>
        </p:nvSpPr>
        <p:spPr>
          <a:xfrm>
            <a:off x="4810807" y="4871997"/>
            <a:ext cx="615310" cy="65227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4D6710"/>
              </a:buClr>
              <a:buSzPts val="1200"/>
              <a:buFont typeface="Arial"/>
              <a:buNone/>
              <a:defRPr b="0" i="0" sz="12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1" name="Google Shape;261;p46"/>
          <p:cNvSpPr txBox="1"/>
          <p:nvPr>
            <p:ph idx="29" type="body"/>
          </p:nvPr>
        </p:nvSpPr>
        <p:spPr>
          <a:xfrm>
            <a:off x="5659421" y="4871997"/>
            <a:ext cx="495300" cy="65227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4D6710"/>
              </a:buClr>
              <a:buSzPts val="1200"/>
              <a:buFont typeface="Arial"/>
              <a:buNone/>
              <a:defRPr b="0" i="0" sz="12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2" name="Google Shape;262;p46"/>
          <p:cNvSpPr txBox="1"/>
          <p:nvPr>
            <p:ph idx="30" type="body"/>
          </p:nvPr>
        </p:nvSpPr>
        <p:spPr>
          <a:xfrm>
            <a:off x="6448836" y="4871997"/>
            <a:ext cx="495300" cy="65227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4D6710"/>
              </a:buClr>
              <a:buSzPts val="1200"/>
              <a:buFont typeface="Arial"/>
              <a:buNone/>
              <a:defRPr b="0" i="0" sz="12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3" name="Google Shape;263;p46"/>
          <p:cNvSpPr txBox="1"/>
          <p:nvPr>
            <p:ph idx="31" type="body"/>
          </p:nvPr>
        </p:nvSpPr>
        <p:spPr>
          <a:xfrm>
            <a:off x="7238251" y="4871997"/>
            <a:ext cx="495300" cy="65227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4D6710"/>
              </a:buClr>
              <a:buSzPts val="1200"/>
              <a:buFont typeface="Arial"/>
              <a:buNone/>
              <a:defRPr b="0" i="0" sz="12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4" name="Google Shape;264;p46"/>
          <p:cNvSpPr txBox="1"/>
          <p:nvPr>
            <p:ph idx="32" type="body"/>
          </p:nvPr>
        </p:nvSpPr>
        <p:spPr>
          <a:xfrm>
            <a:off x="8027666" y="4871997"/>
            <a:ext cx="495300" cy="65227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4D6710"/>
              </a:buClr>
              <a:buSzPts val="1200"/>
              <a:buFont typeface="Arial"/>
              <a:buNone/>
              <a:defRPr b="0" i="0" sz="12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5" name="Google Shape;265;p46"/>
          <p:cNvSpPr txBox="1"/>
          <p:nvPr>
            <p:ph idx="33" type="body"/>
          </p:nvPr>
        </p:nvSpPr>
        <p:spPr>
          <a:xfrm>
            <a:off x="8817081" y="4871997"/>
            <a:ext cx="495300" cy="65227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4D6710"/>
              </a:buClr>
              <a:buSzPts val="1200"/>
              <a:buFont typeface="Arial"/>
              <a:buNone/>
              <a:defRPr b="0" i="0" sz="12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6" name="Google Shape;266;p46"/>
          <p:cNvSpPr txBox="1"/>
          <p:nvPr>
            <p:ph idx="34" type="body"/>
          </p:nvPr>
        </p:nvSpPr>
        <p:spPr>
          <a:xfrm>
            <a:off x="9606496" y="4871997"/>
            <a:ext cx="495300" cy="65227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4D6710"/>
              </a:buClr>
              <a:buSzPts val="1200"/>
              <a:buFont typeface="Arial"/>
              <a:buNone/>
              <a:defRPr b="0" i="0" sz="12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7" name="Google Shape;267;p46"/>
          <p:cNvSpPr txBox="1"/>
          <p:nvPr>
            <p:ph idx="35" type="body"/>
          </p:nvPr>
        </p:nvSpPr>
        <p:spPr>
          <a:xfrm>
            <a:off x="10395907" y="4871997"/>
            <a:ext cx="495300" cy="65227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4D6710"/>
              </a:buClr>
              <a:buSzPts val="1200"/>
              <a:buFont typeface="Arial"/>
              <a:buNone/>
              <a:defRPr b="0" i="0" sz="12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268" name="Google Shape;268;p46"/>
          <p:cNvGrpSpPr/>
          <p:nvPr/>
        </p:nvGrpSpPr>
        <p:grpSpPr>
          <a:xfrm>
            <a:off x="2047081" y="4694680"/>
            <a:ext cx="8510121" cy="0"/>
            <a:chOff x="1504814" y="2488864"/>
            <a:chExt cx="8510121" cy="0"/>
          </a:xfrm>
        </p:grpSpPr>
        <p:cxnSp>
          <p:nvCxnSpPr>
            <p:cNvPr id="269" name="Google Shape;269;p46"/>
            <p:cNvCxnSpPr/>
            <p:nvPr/>
          </p:nvCxnSpPr>
          <p:spPr>
            <a:xfrm>
              <a:off x="1504814" y="2488864"/>
              <a:ext cx="615310" cy="0"/>
            </a:xfrm>
            <a:prstGeom prst="straightConnector1">
              <a:avLst/>
            </a:prstGeom>
            <a:noFill/>
            <a:ln cap="flat" cmpd="sng" w="9525">
              <a:solidFill>
                <a:srgbClr val="4D6710"/>
              </a:solidFill>
              <a:prstDash val="solid"/>
              <a:miter lim="800000"/>
              <a:headEnd len="sm" w="sm" type="none"/>
              <a:tailEnd len="sm" w="sm" type="none"/>
            </a:ln>
          </p:spPr>
        </p:cxnSp>
        <p:cxnSp>
          <p:nvCxnSpPr>
            <p:cNvPr id="270" name="Google Shape;270;p46"/>
            <p:cNvCxnSpPr/>
            <p:nvPr/>
          </p:nvCxnSpPr>
          <p:spPr>
            <a:xfrm>
              <a:off x="2301137" y="2488864"/>
              <a:ext cx="615310" cy="0"/>
            </a:xfrm>
            <a:prstGeom prst="straightConnector1">
              <a:avLst/>
            </a:prstGeom>
            <a:noFill/>
            <a:ln cap="flat" cmpd="sng" w="9525">
              <a:solidFill>
                <a:srgbClr val="4D6710"/>
              </a:solidFill>
              <a:prstDash val="solid"/>
              <a:miter lim="800000"/>
              <a:headEnd len="sm" w="sm" type="none"/>
              <a:tailEnd len="sm" w="sm" type="none"/>
            </a:ln>
          </p:spPr>
        </p:cxnSp>
        <p:cxnSp>
          <p:nvCxnSpPr>
            <p:cNvPr id="271" name="Google Shape;271;p46"/>
            <p:cNvCxnSpPr/>
            <p:nvPr/>
          </p:nvCxnSpPr>
          <p:spPr>
            <a:xfrm>
              <a:off x="3083776" y="2488864"/>
              <a:ext cx="615310" cy="0"/>
            </a:xfrm>
            <a:prstGeom prst="straightConnector1">
              <a:avLst/>
            </a:prstGeom>
            <a:noFill/>
            <a:ln cap="flat" cmpd="sng" w="9525">
              <a:solidFill>
                <a:srgbClr val="4D6710"/>
              </a:solidFill>
              <a:prstDash val="solid"/>
              <a:miter lim="800000"/>
              <a:headEnd len="sm" w="sm" type="none"/>
              <a:tailEnd len="sm" w="sm" type="none"/>
            </a:ln>
          </p:spPr>
        </p:cxnSp>
        <p:cxnSp>
          <p:nvCxnSpPr>
            <p:cNvPr id="272" name="Google Shape;272;p46"/>
            <p:cNvCxnSpPr/>
            <p:nvPr/>
          </p:nvCxnSpPr>
          <p:spPr>
            <a:xfrm>
              <a:off x="3880099" y="2488864"/>
              <a:ext cx="615310" cy="0"/>
            </a:xfrm>
            <a:prstGeom prst="straightConnector1">
              <a:avLst/>
            </a:prstGeom>
            <a:noFill/>
            <a:ln cap="flat" cmpd="sng" w="9525">
              <a:solidFill>
                <a:srgbClr val="4D6710"/>
              </a:solidFill>
              <a:prstDash val="solid"/>
              <a:miter lim="800000"/>
              <a:headEnd len="sm" w="sm" type="none"/>
              <a:tailEnd len="sm" w="sm" type="none"/>
            </a:ln>
          </p:spPr>
        </p:cxnSp>
        <p:cxnSp>
          <p:nvCxnSpPr>
            <p:cNvPr id="273" name="Google Shape;273;p46"/>
            <p:cNvCxnSpPr/>
            <p:nvPr/>
          </p:nvCxnSpPr>
          <p:spPr>
            <a:xfrm>
              <a:off x="4655896" y="2488864"/>
              <a:ext cx="615310" cy="0"/>
            </a:xfrm>
            <a:prstGeom prst="straightConnector1">
              <a:avLst/>
            </a:prstGeom>
            <a:noFill/>
            <a:ln cap="flat" cmpd="sng" w="9525">
              <a:solidFill>
                <a:srgbClr val="4D6710"/>
              </a:solidFill>
              <a:prstDash val="solid"/>
              <a:miter lim="800000"/>
              <a:headEnd len="sm" w="sm" type="none"/>
              <a:tailEnd len="sm" w="sm" type="none"/>
            </a:ln>
          </p:spPr>
        </p:cxnSp>
        <p:cxnSp>
          <p:nvCxnSpPr>
            <p:cNvPr id="274" name="Google Shape;274;p46"/>
            <p:cNvCxnSpPr/>
            <p:nvPr/>
          </p:nvCxnSpPr>
          <p:spPr>
            <a:xfrm>
              <a:off x="5452219" y="2488864"/>
              <a:ext cx="615310" cy="0"/>
            </a:xfrm>
            <a:prstGeom prst="straightConnector1">
              <a:avLst/>
            </a:prstGeom>
            <a:noFill/>
            <a:ln cap="flat" cmpd="sng" w="9525">
              <a:solidFill>
                <a:srgbClr val="4D6710"/>
              </a:solidFill>
              <a:prstDash val="solid"/>
              <a:miter lim="800000"/>
              <a:headEnd len="sm" w="sm" type="none"/>
              <a:tailEnd len="sm" w="sm" type="none"/>
            </a:ln>
          </p:spPr>
        </p:cxnSp>
        <p:cxnSp>
          <p:nvCxnSpPr>
            <p:cNvPr id="275" name="Google Shape;275;p46"/>
            <p:cNvCxnSpPr/>
            <p:nvPr/>
          </p:nvCxnSpPr>
          <p:spPr>
            <a:xfrm>
              <a:off x="6234858" y="2488864"/>
              <a:ext cx="615310" cy="0"/>
            </a:xfrm>
            <a:prstGeom prst="straightConnector1">
              <a:avLst/>
            </a:prstGeom>
            <a:noFill/>
            <a:ln cap="flat" cmpd="sng" w="9525">
              <a:solidFill>
                <a:srgbClr val="4D6710"/>
              </a:solidFill>
              <a:prstDash val="solid"/>
              <a:miter lim="800000"/>
              <a:headEnd len="sm" w="sm" type="none"/>
              <a:tailEnd len="sm" w="sm" type="none"/>
            </a:ln>
          </p:spPr>
        </p:cxnSp>
        <p:cxnSp>
          <p:nvCxnSpPr>
            <p:cNvPr id="276" name="Google Shape;276;p46"/>
            <p:cNvCxnSpPr/>
            <p:nvPr/>
          </p:nvCxnSpPr>
          <p:spPr>
            <a:xfrm>
              <a:off x="7031181" y="2488864"/>
              <a:ext cx="615310" cy="0"/>
            </a:xfrm>
            <a:prstGeom prst="straightConnector1">
              <a:avLst/>
            </a:prstGeom>
            <a:noFill/>
            <a:ln cap="flat" cmpd="sng" w="9525">
              <a:solidFill>
                <a:srgbClr val="4D6710"/>
              </a:solidFill>
              <a:prstDash val="solid"/>
              <a:miter lim="800000"/>
              <a:headEnd len="sm" w="sm" type="none"/>
              <a:tailEnd len="sm" w="sm" type="none"/>
            </a:ln>
          </p:spPr>
        </p:cxnSp>
        <p:cxnSp>
          <p:nvCxnSpPr>
            <p:cNvPr id="277" name="Google Shape;277;p46"/>
            <p:cNvCxnSpPr/>
            <p:nvPr/>
          </p:nvCxnSpPr>
          <p:spPr>
            <a:xfrm>
              <a:off x="7813820" y="2488864"/>
              <a:ext cx="615310" cy="0"/>
            </a:xfrm>
            <a:prstGeom prst="straightConnector1">
              <a:avLst/>
            </a:prstGeom>
            <a:noFill/>
            <a:ln cap="flat" cmpd="sng" w="9525">
              <a:solidFill>
                <a:srgbClr val="4D6710"/>
              </a:solidFill>
              <a:prstDash val="solid"/>
              <a:miter lim="800000"/>
              <a:headEnd len="sm" w="sm" type="none"/>
              <a:tailEnd len="sm" w="sm" type="none"/>
            </a:ln>
          </p:spPr>
        </p:cxnSp>
        <p:cxnSp>
          <p:nvCxnSpPr>
            <p:cNvPr id="278" name="Google Shape;278;p46"/>
            <p:cNvCxnSpPr/>
            <p:nvPr/>
          </p:nvCxnSpPr>
          <p:spPr>
            <a:xfrm>
              <a:off x="8610143" y="2488864"/>
              <a:ext cx="615310" cy="0"/>
            </a:xfrm>
            <a:prstGeom prst="straightConnector1">
              <a:avLst/>
            </a:prstGeom>
            <a:noFill/>
            <a:ln cap="flat" cmpd="sng" w="9525">
              <a:solidFill>
                <a:srgbClr val="4D6710"/>
              </a:solidFill>
              <a:prstDash val="solid"/>
              <a:miter lim="800000"/>
              <a:headEnd len="sm" w="sm" type="none"/>
              <a:tailEnd len="sm" w="sm" type="none"/>
            </a:ln>
          </p:spPr>
        </p:cxnSp>
        <p:cxnSp>
          <p:nvCxnSpPr>
            <p:cNvPr id="279" name="Google Shape;279;p46"/>
            <p:cNvCxnSpPr/>
            <p:nvPr/>
          </p:nvCxnSpPr>
          <p:spPr>
            <a:xfrm>
              <a:off x="9399625" y="2488864"/>
              <a:ext cx="615310" cy="0"/>
            </a:xfrm>
            <a:prstGeom prst="straightConnector1">
              <a:avLst/>
            </a:prstGeom>
            <a:noFill/>
            <a:ln cap="flat" cmpd="sng" w="9525">
              <a:solidFill>
                <a:srgbClr val="4D6710"/>
              </a:solidFill>
              <a:prstDash val="solid"/>
              <a:miter lim="800000"/>
              <a:headEnd len="sm" w="sm" type="none"/>
              <a:tailEnd len="sm" w="sm" type="none"/>
            </a:ln>
          </p:spPr>
        </p:cxnSp>
      </p:grpSp>
      <p:grpSp>
        <p:nvGrpSpPr>
          <p:cNvPr id="280" name="Google Shape;280;p46"/>
          <p:cNvGrpSpPr/>
          <p:nvPr/>
        </p:nvGrpSpPr>
        <p:grpSpPr>
          <a:xfrm>
            <a:off x="1872910" y="4599626"/>
            <a:ext cx="8858463" cy="174171"/>
            <a:chOff x="1835966" y="4162015"/>
            <a:chExt cx="8858463" cy="174171"/>
          </a:xfrm>
        </p:grpSpPr>
        <p:sp>
          <p:nvSpPr>
            <p:cNvPr id="281" name="Google Shape;281;p46"/>
            <p:cNvSpPr/>
            <p:nvPr/>
          </p:nvSpPr>
          <p:spPr>
            <a:xfrm>
              <a:off x="1835966" y="4162015"/>
              <a:ext cx="174171" cy="174171"/>
            </a:xfrm>
            <a:prstGeom prst="rect">
              <a:avLst/>
            </a:prstGeom>
            <a:noFill/>
            <a:ln cap="flat" cmpd="sng" w="12700">
              <a:solidFill>
                <a:srgbClr val="4D671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2" name="Google Shape;282;p46"/>
            <p:cNvSpPr/>
            <p:nvPr/>
          </p:nvSpPr>
          <p:spPr>
            <a:xfrm>
              <a:off x="2625447" y="4162015"/>
              <a:ext cx="174171" cy="174171"/>
            </a:xfrm>
            <a:prstGeom prst="rect">
              <a:avLst/>
            </a:prstGeom>
            <a:solidFill>
              <a:srgbClr val="4D6710"/>
            </a:solidFill>
            <a:ln cap="flat" cmpd="sng" w="12700">
              <a:solidFill>
                <a:srgbClr val="4D671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3" name="Google Shape;283;p46"/>
            <p:cNvSpPr/>
            <p:nvPr/>
          </p:nvSpPr>
          <p:spPr>
            <a:xfrm>
              <a:off x="3414928" y="4162015"/>
              <a:ext cx="174171" cy="174171"/>
            </a:xfrm>
            <a:prstGeom prst="rect">
              <a:avLst/>
            </a:prstGeom>
            <a:noFill/>
            <a:ln cap="flat" cmpd="sng" w="12700">
              <a:solidFill>
                <a:srgbClr val="4D671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4" name="Google Shape;284;p46"/>
            <p:cNvSpPr/>
            <p:nvPr/>
          </p:nvSpPr>
          <p:spPr>
            <a:xfrm>
              <a:off x="4204409" y="4162015"/>
              <a:ext cx="174171" cy="174171"/>
            </a:xfrm>
            <a:prstGeom prst="rect">
              <a:avLst/>
            </a:prstGeom>
            <a:noFill/>
            <a:ln cap="flat" cmpd="sng" w="12700">
              <a:solidFill>
                <a:srgbClr val="4D671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5" name="Google Shape;285;p46"/>
            <p:cNvSpPr/>
            <p:nvPr/>
          </p:nvSpPr>
          <p:spPr>
            <a:xfrm>
              <a:off x="4993890" y="4162015"/>
              <a:ext cx="174171" cy="174171"/>
            </a:xfrm>
            <a:prstGeom prst="rect">
              <a:avLst/>
            </a:prstGeom>
            <a:noFill/>
            <a:ln cap="flat" cmpd="sng" w="12700">
              <a:solidFill>
                <a:srgbClr val="4D671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6" name="Google Shape;286;p46"/>
            <p:cNvSpPr/>
            <p:nvPr/>
          </p:nvSpPr>
          <p:spPr>
            <a:xfrm>
              <a:off x="5783371" y="4162015"/>
              <a:ext cx="174171" cy="174171"/>
            </a:xfrm>
            <a:prstGeom prst="rect">
              <a:avLst/>
            </a:prstGeom>
            <a:noFill/>
            <a:ln cap="flat" cmpd="sng" w="12700">
              <a:solidFill>
                <a:srgbClr val="4D671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7" name="Google Shape;287;p46"/>
            <p:cNvSpPr/>
            <p:nvPr/>
          </p:nvSpPr>
          <p:spPr>
            <a:xfrm>
              <a:off x="6572852" y="4162015"/>
              <a:ext cx="174171" cy="174171"/>
            </a:xfrm>
            <a:prstGeom prst="rect">
              <a:avLst/>
            </a:prstGeom>
            <a:solidFill>
              <a:srgbClr val="4D6710"/>
            </a:solidFill>
            <a:ln cap="flat" cmpd="sng" w="12700">
              <a:solidFill>
                <a:srgbClr val="4D671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8" name="Google Shape;288;p46"/>
            <p:cNvSpPr/>
            <p:nvPr/>
          </p:nvSpPr>
          <p:spPr>
            <a:xfrm>
              <a:off x="7362333" y="4162015"/>
              <a:ext cx="174171" cy="174171"/>
            </a:xfrm>
            <a:prstGeom prst="rect">
              <a:avLst/>
            </a:prstGeom>
            <a:noFill/>
            <a:ln cap="flat" cmpd="sng" w="12700">
              <a:solidFill>
                <a:srgbClr val="4D671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9" name="Google Shape;289;p46"/>
            <p:cNvSpPr/>
            <p:nvPr/>
          </p:nvSpPr>
          <p:spPr>
            <a:xfrm>
              <a:off x="8151814" y="4162015"/>
              <a:ext cx="174171" cy="174171"/>
            </a:xfrm>
            <a:prstGeom prst="rect">
              <a:avLst/>
            </a:prstGeom>
            <a:noFill/>
            <a:ln cap="flat" cmpd="sng" w="12700">
              <a:solidFill>
                <a:srgbClr val="4D671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0" name="Google Shape;290;p46"/>
            <p:cNvSpPr/>
            <p:nvPr/>
          </p:nvSpPr>
          <p:spPr>
            <a:xfrm>
              <a:off x="8941295" y="4162015"/>
              <a:ext cx="174171" cy="174171"/>
            </a:xfrm>
            <a:prstGeom prst="rect">
              <a:avLst/>
            </a:prstGeom>
            <a:noFill/>
            <a:ln cap="flat" cmpd="sng" w="12700">
              <a:solidFill>
                <a:srgbClr val="4D671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1" name="Google Shape;291;p46"/>
            <p:cNvSpPr/>
            <p:nvPr/>
          </p:nvSpPr>
          <p:spPr>
            <a:xfrm>
              <a:off x="9730776" y="4162015"/>
              <a:ext cx="174171" cy="174171"/>
            </a:xfrm>
            <a:prstGeom prst="rect">
              <a:avLst/>
            </a:prstGeom>
            <a:noFill/>
            <a:ln cap="flat" cmpd="sng" w="12700">
              <a:solidFill>
                <a:srgbClr val="4D671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2" name="Google Shape;292;p46"/>
            <p:cNvSpPr/>
            <p:nvPr/>
          </p:nvSpPr>
          <p:spPr>
            <a:xfrm>
              <a:off x="10520258" y="4162015"/>
              <a:ext cx="174171" cy="174171"/>
            </a:xfrm>
            <a:prstGeom prst="rect">
              <a:avLst/>
            </a:prstGeom>
            <a:solidFill>
              <a:srgbClr val="4D6710"/>
            </a:solidFill>
            <a:ln cap="flat" cmpd="sng" w="12700">
              <a:solidFill>
                <a:srgbClr val="4D671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93" name="Google Shape;293;p46"/>
          <p:cNvGrpSpPr/>
          <p:nvPr/>
        </p:nvGrpSpPr>
        <p:grpSpPr>
          <a:xfrm>
            <a:off x="2049387" y="2999128"/>
            <a:ext cx="8510121" cy="0"/>
            <a:chOff x="1504814" y="2488864"/>
            <a:chExt cx="8510121" cy="0"/>
          </a:xfrm>
        </p:grpSpPr>
        <p:cxnSp>
          <p:nvCxnSpPr>
            <p:cNvPr id="294" name="Google Shape;294;p46"/>
            <p:cNvCxnSpPr/>
            <p:nvPr/>
          </p:nvCxnSpPr>
          <p:spPr>
            <a:xfrm>
              <a:off x="1504814" y="2488864"/>
              <a:ext cx="615310" cy="0"/>
            </a:xfrm>
            <a:prstGeom prst="straightConnector1">
              <a:avLst/>
            </a:prstGeom>
            <a:noFill/>
            <a:ln cap="flat" cmpd="sng" w="9525">
              <a:solidFill>
                <a:srgbClr val="4D6710"/>
              </a:solidFill>
              <a:prstDash val="solid"/>
              <a:miter lim="800000"/>
              <a:headEnd len="sm" w="sm" type="none"/>
              <a:tailEnd len="sm" w="sm" type="none"/>
            </a:ln>
          </p:spPr>
        </p:cxnSp>
        <p:cxnSp>
          <p:nvCxnSpPr>
            <p:cNvPr id="295" name="Google Shape;295;p46"/>
            <p:cNvCxnSpPr/>
            <p:nvPr/>
          </p:nvCxnSpPr>
          <p:spPr>
            <a:xfrm>
              <a:off x="2301137" y="2488864"/>
              <a:ext cx="615310" cy="0"/>
            </a:xfrm>
            <a:prstGeom prst="straightConnector1">
              <a:avLst/>
            </a:prstGeom>
            <a:noFill/>
            <a:ln cap="flat" cmpd="sng" w="9525">
              <a:solidFill>
                <a:srgbClr val="4D6710"/>
              </a:solidFill>
              <a:prstDash val="solid"/>
              <a:miter lim="800000"/>
              <a:headEnd len="sm" w="sm" type="none"/>
              <a:tailEnd len="sm" w="sm" type="none"/>
            </a:ln>
          </p:spPr>
        </p:cxnSp>
        <p:cxnSp>
          <p:nvCxnSpPr>
            <p:cNvPr id="296" name="Google Shape;296;p46"/>
            <p:cNvCxnSpPr/>
            <p:nvPr/>
          </p:nvCxnSpPr>
          <p:spPr>
            <a:xfrm>
              <a:off x="3083776" y="2488864"/>
              <a:ext cx="615310" cy="0"/>
            </a:xfrm>
            <a:prstGeom prst="straightConnector1">
              <a:avLst/>
            </a:prstGeom>
            <a:noFill/>
            <a:ln cap="flat" cmpd="sng" w="9525">
              <a:solidFill>
                <a:srgbClr val="4D6710"/>
              </a:solidFill>
              <a:prstDash val="solid"/>
              <a:miter lim="800000"/>
              <a:headEnd len="sm" w="sm" type="none"/>
              <a:tailEnd len="sm" w="sm" type="none"/>
            </a:ln>
          </p:spPr>
        </p:cxnSp>
        <p:cxnSp>
          <p:nvCxnSpPr>
            <p:cNvPr id="297" name="Google Shape;297;p46"/>
            <p:cNvCxnSpPr/>
            <p:nvPr/>
          </p:nvCxnSpPr>
          <p:spPr>
            <a:xfrm>
              <a:off x="3880099" y="2488864"/>
              <a:ext cx="615310" cy="0"/>
            </a:xfrm>
            <a:prstGeom prst="straightConnector1">
              <a:avLst/>
            </a:prstGeom>
            <a:noFill/>
            <a:ln cap="flat" cmpd="sng" w="9525">
              <a:solidFill>
                <a:srgbClr val="4D6710"/>
              </a:solidFill>
              <a:prstDash val="solid"/>
              <a:miter lim="800000"/>
              <a:headEnd len="sm" w="sm" type="none"/>
              <a:tailEnd len="sm" w="sm" type="none"/>
            </a:ln>
          </p:spPr>
        </p:cxnSp>
        <p:cxnSp>
          <p:nvCxnSpPr>
            <p:cNvPr id="298" name="Google Shape;298;p46"/>
            <p:cNvCxnSpPr/>
            <p:nvPr/>
          </p:nvCxnSpPr>
          <p:spPr>
            <a:xfrm>
              <a:off x="4655896" y="2488864"/>
              <a:ext cx="615310" cy="0"/>
            </a:xfrm>
            <a:prstGeom prst="straightConnector1">
              <a:avLst/>
            </a:prstGeom>
            <a:noFill/>
            <a:ln cap="flat" cmpd="sng" w="9525">
              <a:solidFill>
                <a:srgbClr val="4D6710"/>
              </a:solidFill>
              <a:prstDash val="solid"/>
              <a:miter lim="800000"/>
              <a:headEnd len="sm" w="sm" type="none"/>
              <a:tailEnd len="sm" w="sm" type="none"/>
            </a:ln>
          </p:spPr>
        </p:cxnSp>
        <p:cxnSp>
          <p:nvCxnSpPr>
            <p:cNvPr id="299" name="Google Shape;299;p46"/>
            <p:cNvCxnSpPr/>
            <p:nvPr/>
          </p:nvCxnSpPr>
          <p:spPr>
            <a:xfrm>
              <a:off x="5452219" y="2488864"/>
              <a:ext cx="615310" cy="0"/>
            </a:xfrm>
            <a:prstGeom prst="straightConnector1">
              <a:avLst/>
            </a:prstGeom>
            <a:noFill/>
            <a:ln cap="flat" cmpd="sng" w="9525">
              <a:solidFill>
                <a:srgbClr val="4D6710"/>
              </a:solidFill>
              <a:prstDash val="solid"/>
              <a:miter lim="800000"/>
              <a:headEnd len="sm" w="sm" type="none"/>
              <a:tailEnd len="sm" w="sm" type="none"/>
            </a:ln>
          </p:spPr>
        </p:cxnSp>
        <p:cxnSp>
          <p:nvCxnSpPr>
            <p:cNvPr id="300" name="Google Shape;300;p46"/>
            <p:cNvCxnSpPr/>
            <p:nvPr/>
          </p:nvCxnSpPr>
          <p:spPr>
            <a:xfrm>
              <a:off x="6234858" y="2488864"/>
              <a:ext cx="615310" cy="0"/>
            </a:xfrm>
            <a:prstGeom prst="straightConnector1">
              <a:avLst/>
            </a:prstGeom>
            <a:noFill/>
            <a:ln cap="flat" cmpd="sng" w="9525">
              <a:solidFill>
                <a:srgbClr val="4D6710"/>
              </a:solidFill>
              <a:prstDash val="solid"/>
              <a:miter lim="800000"/>
              <a:headEnd len="sm" w="sm" type="none"/>
              <a:tailEnd len="sm" w="sm" type="none"/>
            </a:ln>
          </p:spPr>
        </p:cxnSp>
        <p:cxnSp>
          <p:nvCxnSpPr>
            <p:cNvPr id="301" name="Google Shape;301;p46"/>
            <p:cNvCxnSpPr/>
            <p:nvPr/>
          </p:nvCxnSpPr>
          <p:spPr>
            <a:xfrm>
              <a:off x="7031181" y="2488864"/>
              <a:ext cx="615310" cy="0"/>
            </a:xfrm>
            <a:prstGeom prst="straightConnector1">
              <a:avLst/>
            </a:prstGeom>
            <a:noFill/>
            <a:ln cap="flat" cmpd="sng" w="9525">
              <a:solidFill>
                <a:srgbClr val="4D6710"/>
              </a:solidFill>
              <a:prstDash val="solid"/>
              <a:miter lim="800000"/>
              <a:headEnd len="sm" w="sm" type="none"/>
              <a:tailEnd len="sm" w="sm" type="none"/>
            </a:ln>
          </p:spPr>
        </p:cxnSp>
        <p:cxnSp>
          <p:nvCxnSpPr>
            <p:cNvPr id="302" name="Google Shape;302;p46"/>
            <p:cNvCxnSpPr/>
            <p:nvPr/>
          </p:nvCxnSpPr>
          <p:spPr>
            <a:xfrm>
              <a:off x="7813820" y="2488864"/>
              <a:ext cx="615310" cy="0"/>
            </a:xfrm>
            <a:prstGeom prst="straightConnector1">
              <a:avLst/>
            </a:prstGeom>
            <a:noFill/>
            <a:ln cap="flat" cmpd="sng" w="9525">
              <a:solidFill>
                <a:srgbClr val="4D6710"/>
              </a:solidFill>
              <a:prstDash val="solid"/>
              <a:miter lim="800000"/>
              <a:headEnd len="sm" w="sm" type="none"/>
              <a:tailEnd len="sm" w="sm" type="none"/>
            </a:ln>
          </p:spPr>
        </p:cxnSp>
        <p:cxnSp>
          <p:nvCxnSpPr>
            <p:cNvPr id="303" name="Google Shape;303;p46"/>
            <p:cNvCxnSpPr/>
            <p:nvPr/>
          </p:nvCxnSpPr>
          <p:spPr>
            <a:xfrm>
              <a:off x="8610143" y="2488864"/>
              <a:ext cx="615310" cy="0"/>
            </a:xfrm>
            <a:prstGeom prst="straightConnector1">
              <a:avLst/>
            </a:prstGeom>
            <a:noFill/>
            <a:ln cap="flat" cmpd="sng" w="9525">
              <a:solidFill>
                <a:srgbClr val="4D6710"/>
              </a:solidFill>
              <a:prstDash val="solid"/>
              <a:miter lim="800000"/>
              <a:headEnd len="sm" w="sm" type="none"/>
              <a:tailEnd len="sm" w="sm" type="none"/>
            </a:ln>
          </p:spPr>
        </p:cxnSp>
        <p:cxnSp>
          <p:nvCxnSpPr>
            <p:cNvPr id="304" name="Google Shape;304;p46"/>
            <p:cNvCxnSpPr/>
            <p:nvPr/>
          </p:nvCxnSpPr>
          <p:spPr>
            <a:xfrm>
              <a:off x="9399625" y="2488864"/>
              <a:ext cx="615310" cy="0"/>
            </a:xfrm>
            <a:prstGeom prst="straightConnector1">
              <a:avLst/>
            </a:prstGeom>
            <a:noFill/>
            <a:ln cap="flat" cmpd="sng" w="9525">
              <a:solidFill>
                <a:srgbClr val="4D6710"/>
              </a:solidFill>
              <a:prstDash val="solid"/>
              <a:miter lim="800000"/>
              <a:headEnd len="sm" w="sm" type="none"/>
              <a:tailEnd len="sm" w="sm" type="none"/>
            </a:ln>
          </p:spPr>
        </p:cxnSp>
      </p:grpSp>
      <p:grpSp>
        <p:nvGrpSpPr>
          <p:cNvPr id="305" name="Google Shape;305;p46"/>
          <p:cNvGrpSpPr/>
          <p:nvPr/>
        </p:nvGrpSpPr>
        <p:grpSpPr>
          <a:xfrm>
            <a:off x="1872910" y="2903401"/>
            <a:ext cx="8858463" cy="174171"/>
            <a:chOff x="1835966" y="4162015"/>
            <a:chExt cx="8858463" cy="174171"/>
          </a:xfrm>
        </p:grpSpPr>
        <p:sp>
          <p:nvSpPr>
            <p:cNvPr id="306" name="Google Shape;306;p46"/>
            <p:cNvSpPr/>
            <p:nvPr/>
          </p:nvSpPr>
          <p:spPr>
            <a:xfrm>
              <a:off x="1835966" y="4162015"/>
              <a:ext cx="174171" cy="174171"/>
            </a:xfrm>
            <a:prstGeom prst="rect">
              <a:avLst/>
            </a:prstGeom>
            <a:noFill/>
            <a:ln cap="flat" cmpd="sng" w="12700">
              <a:solidFill>
                <a:srgbClr val="4D671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7" name="Google Shape;307;p46"/>
            <p:cNvSpPr/>
            <p:nvPr/>
          </p:nvSpPr>
          <p:spPr>
            <a:xfrm>
              <a:off x="2625447" y="4162015"/>
              <a:ext cx="174171" cy="174171"/>
            </a:xfrm>
            <a:prstGeom prst="rect">
              <a:avLst/>
            </a:prstGeom>
            <a:solidFill>
              <a:srgbClr val="4D6710"/>
            </a:solidFill>
            <a:ln cap="flat" cmpd="sng" w="12700">
              <a:solidFill>
                <a:srgbClr val="4D671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8" name="Google Shape;308;p46"/>
            <p:cNvSpPr/>
            <p:nvPr/>
          </p:nvSpPr>
          <p:spPr>
            <a:xfrm>
              <a:off x="3414928" y="4162015"/>
              <a:ext cx="174171" cy="174171"/>
            </a:xfrm>
            <a:prstGeom prst="rect">
              <a:avLst/>
            </a:prstGeom>
            <a:noFill/>
            <a:ln cap="flat" cmpd="sng" w="12700">
              <a:solidFill>
                <a:srgbClr val="4D671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9" name="Google Shape;309;p46"/>
            <p:cNvSpPr/>
            <p:nvPr/>
          </p:nvSpPr>
          <p:spPr>
            <a:xfrm>
              <a:off x="4204409" y="4162015"/>
              <a:ext cx="174171" cy="174171"/>
            </a:xfrm>
            <a:prstGeom prst="rect">
              <a:avLst/>
            </a:prstGeom>
            <a:noFill/>
            <a:ln cap="flat" cmpd="sng" w="12700">
              <a:solidFill>
                <a:srgbClr val="4D671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0" name="Google Shape;310;p46"/>
            <p:cNvSpPr/>
            <p:nvPr/>
          </p:nvSpPr>
          <p:spPr>
            <a:xfrm>
              <a:off x="4993890" y="4162015"/>
              <a:ext cx="174171" cy="174171"/>
            </a:xfrm>
            <a:prstGeom prst="rect">
              <a:avLst/>
            </a:prstGeom>
            <a:solidFill>
              <a:srgbClr val="4D6710"/>
            </a:solidFill>
            <a:ln cap="flat" cmpd="sng" w="12700">
              <a:solidFill>
                <a:srgbClr val="4D671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1" name="Google Shape;311;p46"/>
            <p:cNvSpPr/>
            <p:nvPr/>
          </p:nvSpPr>
          <p:spPr>
            <a:xfrm>
              <a:off x="5783371" y="4162015"/>
              <a:ext cx="174171" cy="174171"/>
            </a:xfrm>
            <a:prstGeom prst="rect">
              <a:avLst/>
            </a:prstGeom>
            <a:noFill/>
            <a:ln cap="flat" cmpd="sng" w="12700">
              <a:solidFill>
                <a:srgbClr val="4D671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 name="Google Shape;312;p46"/>
            <p:cNvSpPr/>
            <p:nvPr/>
          </p:nvSpPr>
          <p:spPr>
            <a:xfrm>
              <a:off x="6572852" y="4162015"/>
              <a:ext cx="174171" cy="174171"/>
            </a:xfrm>
            <a:prstGeom prst="rect">
              <a:avLst/>
            </a:prstGeom>
            <a:noFill/>
            <a:ln cap="flat" cmpd="sng" w="12700">
              <a:solidFill>
                <a:srgbClr val="4D671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3" name="Google Shape;313;p46"/>
            <p:cNvSpPr/>
            <p:nvPr/>
          </p:nvSpPr>
          <p:spPr>
            <a:xfrm>
              <a:off x="7362333" y="4162015"/>
              <a:ext cx="174171" cy="174171"/>
            </a:xfrm>
            <a:prstGeom prst="rect">
              <a:avLst/>
            </a:prstGeom>
            <a:noFill/>
            <a:ln cap="flat" cmpd="sng" w="12700">
              <a:solidFill>
                <a:srgbClr val="4D671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4" name="Google Shape;314;p46"/>
            <p:cNvSpPr/>
            <p:nvPr/>
          </p:nvSpPr>
          <p:spPr>
            <a:xfrm>
              <a:off x="8151814" y="4162015"/>
              <a:ext cx="174171" cy="174171"/>
            </a:xfrm>
            <a:prstGeom prst="rect">
              <a:avLst/>
            </a:prstGeom>
            <a:noFill/>
            <a:ln cap="flat" cmpd="sng" w="12700">
              <a:solidFill>
                <a:srgbClr val="4D671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5" name="Google Shape;315;p46"/>
            <p:cNvSpPr/>
            <p:nvPr/>
          </p:nvSpPr>
          <p:spPr>
            <a:xfrm>
              <a:off x="8941295" y="4162015"/>
              <a:ext cx="174171" cy="174171"/>
            </a:xfrm>
            <a:prstGeom prst="rect">
              <a:avLst/>
            </a:prstGeom>
            <a:solidFill>
              <a:srgbClr val="4D6710"/>
            </a:solidFill>
            <a:ln cap="flat" cmpd="sng" w="12700">
              <a:solidFill>
                <a:srgbClr val="4D671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6" name="Google Shape;316;p46"/>
            <p:cNvSpPr/>
            <p:nvPr/>
          </p:nvSpPr>
          <p:spPr>
            <a:xfrm>
              <a:off x="9730776" y="4162015"/>
              <a:ext cx="174171" cy="174171"/>
            </a:xfrm>
            <a:prstGeom prst="rect">
              <a:avLst/>
            </a:prstGeom>
            <a:noFill/>
            <a:ln cap="flat" cmpd="sng" w="12700">
              <a:solidFill>
                <a:srgbClr val="4D671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7" name="Google Shape;317;p46"/>
            <p:cNvSpPr/>
            <p:nvPr/>
          </p:nvSpPr>
          <p:spPr>
            <a:xfrm>
              <a:off x="10520258" y="4162015"/>
              <a:ext cx="174171" cy="174171"/>
            </a:xfrm>
            <a:prstGeom prst="rect">
              <a:avLst/>
            </a:prstGeom>
            <a:noFill/>
            <a:ln cap="flat" cmpd="sng" w="12700">
              <a:solidFill>
                <a:srgbClr val="4D671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318" name="Google Shape;318;p46"/>
          <p:cNvPicPr preferRelativeResize="0"/>
          <p:nvPr/>
        </p:nvPicPr>
        <p:blipFill rotWithShape="1">
          <a:blip r:embed="rId2">
            <a:alphaModFix/>
          </a:blip>
          <a:srcRect b="0" l="0" r="0" t="0"/>
          <a:stretch/>
        </p:blipFill>
        <p:spPr>
          <a:xfrm>
            <a:off x="1" y="6237133"/>
            <a:ext cx="12191999" cy="620867"/>
          </a:xfrm>
          <a:prstGeom prst="rect">
            <a:avLst/>
          </a:prstGeom>
          <a:noFill/>
          <a:ln>
            <a:noFill/>
          </a:ln>
        </p:spPr>
      </p:pic>
      <p:sp>
        <p:nvSpPr>
          <p:cNvPr id="319" name="Google Shape;319;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0" name="Google Shape;320;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1" name="Google Shape;321;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s">
  <p:cSld name="Financials">
    <p:spTree>
      <p:nvGrpSpPr>
        <p:cNvPr id="322" name="Shape 322"/>
        <p:cNvGrpSpPr/>
        <p:nvPr/>
      </p:nvGrpSpPr>
      <p:grpSpPr>
        <a:xfrm>
          <a:off x="0" y="0"/>
          <a:ext cx="0" cy="0"/>
          <a:chOff x="0" y="0"/>
          <a:chExt cx="0" cy="0"/>
        </a:xfrm>
      </p:grpSpPr>
      <p:sp>
        <p:nvSpPr>
          <p:cNvPr id="323" name="Google Shape;323;p47"/>
          <p:cNvSpPr txBox="1"/>
          <p:nvPr>
            <p:ph type="title"/>
          </p:nvPr>
        </p:nvSpPr>
        <p:spPr>
          <a:xfrm>
            <a:off x="819728" y="317739"/>
            <a:ext cx="4114800" cy="62392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4" name="Google Shape;324;p47"/>
          <p:cNvSpPr txBox="1"/>
          <p:nvPr>
            <p:ph idx="1" type="body"/>
          </p:nvPr>
        </p:nvSpPr>
        <p:spPr>
          <a:xfrm>
            <a:off x="914400" y="905856"/>
            <a:ext cx="5759450" cy="504726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4D6710"/>
              </a:buClr>
              <a:buSzPts val="1800"/>
              <a:buFont typeface="Arial"/>
              <a:buNone/>
              <a:defRPr b="0" i="0" sz="1800" u="none" cap="none" strike="noStrike">
                <a:solidFill>
                  <a:srgbClr val="4D6710"/>
                </a:solidFill>
                <a:latin typeface="Arial"/>
                <a:ea typeface="Arial"/>
                <a:cs typeface="Arial"/>
                <a:sym typeface="Arial"/>
              </a:defRPr>
            </a:lvl1pPr>
            <a:lvl2pPr indent="-228600" lvl="1" marL="914400" marR="0" rtl="0" algn="l">
              <a:lnSpc>
                <a:spcPct val="90000"/>
              </a:lnSpc>
              <a:spcBef>
                <a:spcPts val="500"/>
              </a:spcBef>
              <a:spcAft>
                <a:spcPts val="0"/>
              </a:spcAft>
              <a:buClr>
                <a:srgbClr val="4D6710"/>
              </a:buClr>
              <a:buSzPts val="1600"/>
              <a:buFont typeface="Arial"/>
              <a:buNone/>
              <a:defRPr b="0" i="0" sz="1600" u="none" cap="none" strike="noStrike">
                <a:solidFill>
                  <a:srgbClr val="4D6710"/>
                </a:solidFill>
                <a:latin typeface="Arial"/>
                <a:ea typeface="Arial"/>
                <a:cs typeface="Arial"/>
                <a:sym typeface="Arial"/>
              </a:defRPr>
            </a:lvl2pPr>
            <a:lvl3pPr indent="-228600" lvl="2" marL="1371600" marR="0" rtl="0" algn="l">
              <a:lnSpc>
                <a:spcPct val="90000"/>
              </a:lnSpc>
              <a:spcBef>
                <a:spcPts val="500"/>
              </a:spcBef>
              <a:spcAft>
                <a:spcPts val="0"/>
              </a:spcAft>
              <a:buClr>
                <a:srgbClr val="4D6710"/>
              </a:buClr>
              <a:buSzPts val="1400"/>
              <a:buFont typeface="Arial"/>
              <a:buNone/>
              <a:defRPr b="0" i="0" sz="1400" u="none" cap="none" strike="noStrike">
                <a:solidFill>
                  <a:srgbClr val="4D6710"/>
                </a:solidFill>
                <a:latin typeface="Arial"/>
                <a:ea typeface="Arial"/>
                <a:cs typeface="Arial"/>
                <a:sym typeface="Arial"/>
              </a:defRPr>
            </a:lvl3pPr>
            <a:lvl4pPr indent="-228600" lvl="3" marL="1828800" marR="0" rtl="0" algn="l">
              <a:lnSpc>
                <a:spcPct val="90000"/>
              </a:lnSpc>
              <a:spcBef>
                <a:spcPts val="500"/>
              </a:spcBef>
              <a:spcAft>
                <a:spcPts val="0"/>
              </a:spcAft>
              <a:buClr>
                <a:srgbClr val="4D6710"/>
              </a:buClr>
              <a:buSzPts val="1200"/>
              <a:buFont typeface="Arial"/>
              <a:buNone/>
              <a:defRPr b="0" i="0" sz="1200" u="none" cap="none" strike="noStrike">
                <a:solidFill>
                  <a:srgbClr val="4D6710"/>
                </a:solidFill>
                <a:latin typeface="Arial"/>
                <a:ea typeface="Arial"/>
                <a:cs typeface="Arial"/>
                <a:sym typeface="Arial"/>
              </a:defRPr>
            </a:lvl4pPr>
            <a:lvl5pPr indent="-228600" lvl="4" marL="2286000" marR="0" rtl="0" algn="l">
              <a:lnSpc>
                <a:spcPct val="90000"/>
              </a:lnSpc>
              <a:spcBef>
                <a:spcPts val="500"/>
              </a:spcBef>
              <a:spcAft>
                <a:spcPts val="0"/>
              </a:spcAft>
              <a:buClr>
                <a:srgbClr val="4D6710"/>
              </a:buClr>
              <a:buSzPts val="1200"/>
              <a:buFont typeface="Arial"/>
              <a:buNone/>
              <a:defRPr b="0" i="0" sz="1200" u="none" cap="none" strike="noStrike">
                <a:solidFill>
                  <a:srgbClr val="4D6710"/>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5" name="Google Shape;325;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6" name="Google Shape;326;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7" name="Google Shape;327;p47"/>
          <p:cNvSpPr/>
          <p:nvPr>
            <p:ph idx="2" type="pic"/>
          </p:nvPr>
        </p:nvSpPr>
        <p:spPr>
          <a:xfrm>
            <a:off x="7598229" y="0"/>
            <a:ext cx="4593770" cy="6858000"/>
          </a:xfrm>
          <a:prstGeom prst="rect">
            <a:avLst/>
          </a:prstGeom>
          <a:noFill/>
          <a:ln>
            <a:noFill/>
          </a:ln>
        </p:spPr>
      </p:sp>
      <p:sp>
        <p:nvSpPr>
          <p:cNvPr id="328" name="Google Shape;328;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Team 4-Up">
  <p:cSld name="Our Team 4-Up">
    <p:spTree>
      <p:nvGrpSpPr>
        <p:cNvPr id="329" name="Shape 329"/>
        <p:cNvGrpSpPr/>
        <p:nvPr/>
      </p:nvGrpSpPr>
      <p:grpSpPr>
        <a:xfrm>
          <a:off x="0" y="0"/>
          <a:ext cx="0" cy="0"/>
          <a:chOff x="0" y="0"/>
          <a:chExt cx="0" cy="0"/>
        </a:xfrm>
      </p:grpSpPr>
      <p:sp>
        <p:nvSpPr>
          <p:cNvPr id="330" name="Google Shape;330;p48"/>
          <p:cNvSpPr/>
          <p:nvPr/>
        </p:nvSpPr>
        <p:spPr>
          <a:xfrm>
            <a:off x="-1" y="4354286"/>
            <a:ext cx="12192001" cy="2503713"/>
          </a:xfrm>
          <a:prstGeom prst="rect">
            <a:avLst/>
          </a:prstGeom>
          <a:solidFill>
            <a:schemeClr val="accent5">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1" name="Google Shape;331;p48"/>
          <p:cNvSpPr txBox="1"/>
          <p:nvPr>
            <p:ph type="title"/>
          </p:nvPr>
        </p:nvSpPr>
        <p:spPr>
          <a:xfrm>
            <a:off x="4038600" y="544286"/>
            <a:ext cx="4114800" cy="747929"/>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accent2"/>
              </a:buClr>
              <a:buSzPts val="2400"/>
              <a:buFont typeface="Arial"/>
              <a:buNone/>
              <a:defRPr b="0" i="0" sz="2400" u="none" cap="none" strike="noStrik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2" name="Google Shape;332;p48"/>
          <p:cNvSpPr/>
          <p:nvPr>
            <p:ph idx="2" type="pic"/>
          </p:nvPr>
        </p:nvSpPr>
        <p:spPr>
          <a:xfrm>
            <a:off x="897731" y="2427897"/>
            <a:ext cx="2099702" cy="2115227"/>
          </a:xfrm>
          <a:prstGeom prst="rect">
            <a:avLst/>
          </a:prstGeom>
          <a:noFill/>
          <a:ln>
            <a:noFill/>
          </a:ln>
        </p:spPr>
      </p:sp>
      <p:sp>
        <p:nvSpPr>
          <p:cNvPr id="333" name="Google Shape;333;p48"/>
          <p:cNvSpPr txBox="1"/>
          <p:nvPr>
            <p:ph idx="1" type="body"/>
          </p:nvPr>
        </p:nvSpPr>
        <p:spPr>
          <a:xfrm>
            <a:off x="703729" y="4731112"/>
            <a:ext cx="2487705" cy="531393"/>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90000"/>
              </a:lnSpc>
              <a:spcBef>
                <a:spcPts val="1000"/>
              </a:spcBef>
              <a:spcAft>
                <a:spcPts val="0"/>
              </a:spcAft>
              <a:buClr>
                <a:srgbClr val="354021"/>
              </a:buClr>
              <a:buSzPts val="1800"/>
              <a:buFont typeface="Arial"/>
              <a:buNone/>
              <a:defRPr b="0" i="0" sz="1800" u="none" cap="none" strike="noStrike">
                <a:solidFill>
                  <a:srgbClr val="35402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4" name="Google Shape;334;p48"/>
          <p:cNvSpPr txBox="1"/>
          <p:nvPr>
            <p:ph idx="3" type="body"/>
          </p:nvPr>
        </p:nvSpPr>
        <p:spPr>
          <a:xfrm>
            <a:off x="703728" y="5199750"/>
            <a:ext cx="2487705" cy="531393"/>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5" name="Google Shape;335;p48"/>
          <p:cNvSpPr/>
          <p:nvPr/>
        </p:nvSpPr>
        <p:spPr>
          <a:xfrm>
            <a:off x="703729" y="2239910"/>
            <a:ext cx="2487706" cy="2491201"/>
          </a:xfrm>
          <a:prstGeom prst="rect">
            <a:avLst/>
          </a:prstGeom>
          <a:noFill/>
          <a:ln cap="flat" cmpd="sng" w="28575">
            <a:solidFill>
              <a:srgbClr val="A9BD8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6" name="Google Shape;336;p48"/>
          <p:cNvSpPr/>
          <p:nvPr>
            <p:ph idx="4" type="pic"/>
          </p:nvPr>
        </p:nvSpPr>
        <p:spPr>
          <a:xfrm>
            <a:off x="3667826" y="2427897"/>
            <a:ext cx="2099702" cy="2115227"/>
          </a:xfrm>
          <a:prstGeom prst="rect">
            <a:avLst/>
          </a:prstGeom>
          <a:noFill/>
          <a:ln>
            <a:noFill/>
          </a:ln>
        </p:spPr>
      </p:sp>
      <p:sp>
        <p:nvSpPr>
          <p:cNvPr id="337" name="Google Shape;337;p48"/>
          <p:cNvSpPr/>
          <p:nvPr/>
        </p:nvSpPr>
        <p:spPr>
          <a:xfrm>
            <a:off x="3473824" y="2239910"/>
            <a:ext cx="2487706" cy="2491201"/>
          </a:xfrm>
          <a:prstGeom prst="rect">
            <a:avLst/>
          </a:prstGeom>
          <a:noFill/>
          <a:ln cap="flat" cmpd="sng" w="28575">
            <a:solidFill>
              <a:srgbClr val="A9BD8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8" name="Google Shape;338;p48"/>
          <p:cNvSpPr txBox="1"/>
          <p:nvPr>
            <p:ph idx="5" type="body"/>
          </p:nvPr>
        </p:nvSpPr>
        <p:spPr>
          <a:xfrm>
            <a:off x="3473826" y="4731112"/>
            <a:ext cx="2487705" cy="531393"/>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90000"/>
              </a:lnSpc>
              <a:spcBef>
                <a:spcPts val="1000"/>
              </a:spcBef>
              <a:spcAft>
                <a:spcPts val="0"/>
              </a:spcAft>
              <a:buClr>
                <a:srgbClr val="354021"/>
              </a:buClr>
              <a:buSzPts val="1800"/>
              <a:buFont typeface="Arial"/>
              <a:buNone/>
              <a:defRPr b="0" i="0" sz="1800" u="none" cap="none" strike="noStrike">
                <a:solidFill>
                  <a:srgbClr val="35402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9" name="Google Shape;339;p48"/>
          <p:cNvSpPr txBox="1"/>
          <p:nvPr>
            <p:ph idx="6" type="body"/>
          </p:nvPr>
        </p:nvSpPr>
        <p:spPr>
          <a:xfrm>
            <a:off x="3473825" y="5199750"/>
            <a:ext cx="2487705" cy="531393"/>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0" name="Google Shape;340;p48"/>
          <p:cNvSpPr/>
          <p:nvPr>
            <p:ph idx="7" type="pic"/>
          </p:nvPr>
        </p:nvSpPr>
        <p:spPr>
          <a:xfrm>
            <a:off x="6437921" y="2427897"/>
            <a:ext cx="2099702" cy="2115227"/>
          </a:xfrm>
          <a:prstGeom prst="rect">
            <a:avLst/>
          </a:prstGeom>
          <a:noFill/>
          <a:ln>
            <a:noFill/>
          </a:ln>
        </p:spPr>
      </p:sp>
      <p:sp>
        <p:nvSpPr>
          <p:cNvPr id="341" name="Google Shape;341;p48"/>
          <p:cNvSpPr/>
          <p:nvPr/>
        </p:nvSpPr>
        <p:spPr>
          <a:xfrm>
            <a:off x="6243919" y="2239910"/>
            <a:ext cx="2487706" cy="2491201"/>
          </a:xfrm>
          <a:prstGeom prst="rect">
            <a:avLst/>
          </a:prstGeom>
          <a:noFill/>
          <a:ln cap="flat" cmpd="sng" w="28575">
            <a:solidFill>
              <a:srgbClr val="A9BD8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2" name="Google Shape;342;p48"/>
          <p:cNvSpPr/>
          <p:nvPr/>
        </p:nvSpPr>
        <p:spPr>
          <a:xfrm>
            <a:off x="9014014" y="2239910"/>
            <a:ext cx="2487706" cy="2491201"/>
          </a:xfrm>
          <a:prstGeom prst="rect">
            <a:avLst/>
          </a:prstGeom>
          <a:noFill/>
          <a:ln cap="flat" cmpd="sng" w="28575">
            <a:solidFill>
              <a:srgbClr val="A9BD8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3" name="Google Shape;343;p48"/>
          <p:cNvSpPr txBox="1"/>
          <p:nvPr>
            <p:ph idx="8" type="body"/>
          </p:nvPr>
        </p:nvSpPr>
        <p:spPr>
          <a:xfrm>
            <a:off x="6243921" y="4731112"/>
            <a:ext cx="2487705" cy="531393"/>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90000"/>
              </a:lnSpc>
              <a:spcBef>
                <a:spcPts val="1000"/>
              </a:spcBef>
              <a:spcAft>
                <a:spcPts val="0"/>
              </a:spcAft>
              <a:buClr>
                <a:srgbClr val="354021"/>
              </a:buClr>
              <a:buSzPts val="1800"/>
              <a:buFont typeface="Arial"/>
              <a:buNone/>
              <a:defRPr b="0" i="0" sz="1800" u="none" cap="none" strike="noStrike">
                <a:solidFill>
                  <a:srgbClr val="35402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4" name="Google Shape;344;p48"/>
          <p:cNvSpPr txBox="1"/>
          <p:nvPr>
            <p:ph idx="9" type="body"/>
          </p:nvPr>
        </p:nvSpPr>
        <p:spPr>
          <a:xfrm>
            <a:off x="6243920" y="5199750"/>
            <a:ext cx="2487705" cy="531393"/>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5" name="Google Shape;345;p48"/>
          <p:cNvSpPr/>
          <p:nvPr>
            <p:ph idx="13" type="pic"/>
          </p:nvPr>
        </p:nvSpPr>
        <p:spPr>
          <a:xfrm>
            <a:off x="9208016" y="2427897"/>
            <a:ext cx="2099702" cy="2115227"/>
          </a:xfrm>
          <a:prstGeom prst="rect">
            <a:avLst/>
          </a:prstGeom>
          <a:noFill/>
          <a:ln>
            <a:noFill/>
          </a:ln>
        </p:spPr>
      </p:sp>
      <p:sp>
        <p:nvSpPr>
          <p:cNvPr id="346" name="Google Shape;346;p48"/>
          <p:cNvSpPr txBox="1"/>
          <p:nvPr>
            <p:ph idx="14" type="body"/>
          </p:nvPr>
        </p:nvSpPr>
        <p:spPr>
          <a:xfrm>
            <a:off x="9014015" y="4731112"/>
            <a:ext cx="2487705" cy="531393"/>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90000"/>
              </a:lnSpc>
              <a:spcBef>
                <a:spcPts val="1000"/>
              </a:spcBef>
              <a:spcAft>
                <a:spcPts val="0"/>
              </a:spcAft>
              <a:buClr>
                <a:srgbClr val="354021"/>
              </a:buClr>
              <a:buSzPts val="1800"/>
              <a:buFont typeface="Arial"/>
              <a:buNone/>
              <a:defRPr b="0" i="0" sz="1800" u="none" cap="none" strike="noStrike">
                <a:solidFill>
                  <a:srgbClr val="35402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7" name="Google Shape;347;p48"/>
          <p:cNvSpPr txBox="1"/>
          <p:nvPr>
            <p:ph idx="15" type="body"/>
          </p:nvPr>
        </p:nvSpPr>
        <p:spPr>
          <a:xfrm>
            <a:off x="9014014" y="5199750"/>
            <a:ext cx="2487705" cy="531393"/>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8" name="Google Shape;34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9" name="Google Shape;34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0" name="Google Shape;35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18" name="Shape 18"/>
        <p:cNvGrpSpPr/>
        <p:nvPr/>
      </p:nvGrpSpPr>
      <p:grpSpPr>
        <a:xfrm>
          <a:off x="0" y="0"/>
          <a:ext cx="0" cy="0"/>
          <a:chOff x="0" y="0"/>
          <a:chExt cx="0" cy="0"/>
        </a:xfrm>
      </p:grpSpPr>
      <p:sp>
        <p:nvSpPr>
          <p:cNvPr id="19" name="Google Shape;19;p14"/>
          <p:cNvSpPr/>
          <p:nvPr>
            <p:ph idx="2" type="pic"/>
          </p:nvPr>
        </p:nvSpPr>
        <p:spPr>
          <a:xfrm>
            <a:off x="5511344" y="0"/>
            <a:ext cx="6680656" cy="6858000"/>
          </a:xfrm>
          <a:prstGeom prst="rect">
            <a:avLst/>
          </a:prstGeom>
          <a:noFill/>
          <a:ln>
            <a:noFill/>
          </a:ln>
        </p:spPr>
      </p:sp>
      <p:sp>
        <p:nvSpPr>
          <p:cNvPr id="20" name="Google Shape;20;p14"/>
          <p:cNvSpPr/>
          <p:nvPr/>
        </p:nvSpPr>
        <p:spPr>
          <a:xfrm>
            <a:off x="-20320" y="-7084"/>
            <a:ext cx="5511344" cy="6858000"/>
          </a:xfrm>
          <a:prstGeom prst="rect">
            <a:avLst/>
          </a:prstGeom>
          <a:solidFill>
            <a:schemeClr val="accent5">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14"/>
          <p:cNvSpPr txBox="1"/>
          <p:nvPr>
            <p:ph type="title"/>
          </p:nvPr>
        </p:nvSpPr>
        <p:spPr>
          <a:xfrm>
            <a:off x="1486566" y="3035081"/>
            <a:ext cx="2341256" cy="640698"/>
          </a:xfrm>
          <a:prstGeom prst="rect">
            <a:avLst/>
          </a:prstGeom>
          <a:noFill/>
          <a:ln cap="flat" cmpd="sng" w="28575">
            <a:solidFill>
              <a:srgbClr val="354021"/>
            </a:solidFill>
            <a:prstDash val="solid"/>
            <a:round/>
            <a:headEnd len="sm" w="sm" type="none"/>
            <a:tailEnd len="sm" w="sm" type="none"/>
          </a:ln>
        </p:spPr>
        <p:txBody>
          <a:bodyPr anchorCtr="0" anchor="ctr" bIns="45700" lIns="91425" spcFirstLastPara="1" rIns="91425" wrap="square" tIns="45700">
            <a:noAutofit/>
          </a:bodyPr>
          <a:lstStyle>
            <a:lvl1pPr lvl="0" marR="0" rtl="0" algn="ctr">
              <a:lnSpc>
                <a:spcPct val="90000"/>
              </a:lnSpc>
              <a:spcBef>
                <a:spcPts val="0"/>
              </a:spcBef>
              <a:spcAft>
                <a:spcPts val="0"/>
              </a:spcAft>
              <a:buClr>
                <a:srgbClr val="354021"/>
              </a:buClr>
              <a:buSzPts val="2400"/>
              <a:buFont typeface="Arial"/>
              <a:buNone/>
              <a:defRPr b="0" i="0" sz="2400" u="none" cap="none" strike="noStrike">
                <a:solidFill>
                  <a:srgbClr val="35402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Google Shape;22;p14"/>
          <p:cNvSpPr txBox="1"/>
          <p:nvPr>
            <p:ph idx="1" type="body"/>
          </p:nvPr>
        </p:nvSpPr>
        <p:spPr>
          <a:xfrm>
            <a:off x="1704805" y="3959761"/>
            <a:ext cx="2879477" cy="179016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3" name="Google Shape;2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
          <p:cNvSpPr txBox="1"/>
          <p:nvPr>
            <p:ph idx="11" type="ftr"/>
          </p:nvPr>
        </p:nvSpPr>
        <p:spPr>
          <a:xfrm>
            <a:off x="6473608" y="6356350"/>
            <a:ext cx="27432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i="0" sz="1200" cap="none">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2" type="sldNum"/>
          </p:nvPr>
        </p:nvSpPr>
        <p:spPr>
          <a:xfrm>
            <a:off x="9791700" y="6356350"/>
            <a:ext cx="15621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Arial"/>
                <a:ea typeface="Arial"/>
                <a:cs typeface="Arial"/>
                <a:sym typeface="Arial"/>
              </a:defRPr>
            </a:lvl1pPr>
            <a:lvl2pPr indent="0" lvl="1" marL="0" algn="r">
              <a:spcBef>
                <a:spcPts val="0"/>
              </a:spcBef>
              <a:buNone/>
              <a:defRPr b="0" i="0" sz="1200" u="none" cap="none" strike="noStrike">
                <a:solidFill>
                  <a:schemeClr val="lt1"/>
                </a:solidFill>
                <a:latin typeface="Arial"/>
                <a:ea typeface="Arial"/>
                <a:cs typeface="Arial"/>
                <a:sym typeface="Arial"/>
              </a:defRPr>
            </a:lvl2pPr>
            <a:lvl3pPr indent="0" lvl="2" marL="0" algn="r">
              <a:spcBef>
                <a:spcPts val="0"/>
              </a:spcBef>
              <a:buNone/>
              <a:defRPr b="0" i="0" sz="1200" u="none" cap="none" strike="noStrike">
                <a:solidFill>
                  <a:schemeClr val="lt1"/>
                </a:solidFill>
                <a:latin typeface="Arial"/>
                <a:ea typeface="Arial"/>
                <a:cs typeface="Arial"/>
                <a:sym typeface="Arial"/>
              </a:defRPr>
            </a:lvl3pPr>
            <a:lvl4pPr indent="0" lvl="3" marL="0" algn="r">
              <a:spcBef>
                <a:spcPts val="0"/>
              </a:spcBef>
              <a:buNone/>
              <a:defRPr b="0" i="0" sz="1200" u="none" cap="none" strike="noStrike">
                <a:solidFill>
                  <a:schemeClr val="lt1"/>
                </a:solidFill>
                <a:latin typeface="Arial"/>
                <a:ea typeface="Arial"/>
                <a:cs typeface="Arial"/>
                <a:sym typeface="Arial"/>
              </a:defRPr>
            </a:lvl4pPr>
            <a:lvl5pPr indent="0" lvl="4" marL="0" algn="r">
              <a:spcBef>
                <a:spcPts val="0"/>
              </a:spcBef>
              <a:buNone/>
              <a:defRPr b="0" i="0" sz="1200" u="none" cap="none" strike="noStrike">
                <a:solidFill>
                  <a:schemeClr val="lt1"/>
                </a:solidFill>
                <a:latin typeface="Arial"/>
                <a:ea typeface="Arial"/>
                <a:cs typeface="Arial"/>
                <a:sym typeface="Arial"/>
              </a:defRPr>
            </a:lvl5pPr>
            <a:lvl6pPr indent="0" lvl="5" marL="0" algn="r">
              <a:spcBef>
                <a:spcPts val="0"/>
              </a:spcBef>
              <a:buNone/>
              <a:defRPr b="0" i="0" sz="1200" u="none" cap="none" strike="noStrike">
                <a:solidFill>
                  <a:schemeClr val="lt1"/>
                </a:solidFill>
                <a:latin typeface="Arial"/>
                <a:ea typeface="Arial"/>
                <a:cs typeface="Arial"/>
                <a:sym typeface="Arial"/>
              </a:defRPr>
            </a:lvl6pPr>
            <a:lvl7pPr indent="0" lvl="6" marL="0" algn="r">
              <a:spcBef>
                <a:spcPts val="0"/>
              </a:spcBef>
              <a:buNone/>
              <a:defRPr b="0" i="0" sz="1200" u="none" cap="none" strike="noStrike">
                <a:solidFill>
                  <a:schemeClr val="lt1"/>
                </a:solidFill>
                <a:latin typeface="Arial"/>
                <a:ea typeface="Arial"/>
                <a:cs typeface="Arial"/>
                <a:sym typeface="Arial"/>
              </a:defRPr>
            </a:lvl7pPr>
            <a:lvl8pPr indent="0" lvl="7" marL="0" algn="r">
              <a:spcBef>
                <a:spcPts val="0"/>
              </a:spcBef>
              <a:buNone/>
              <a:defRPr b="0" i="0" sz="1200" u="none" cap="none" strike="noStrike">
                <a:solidFill>
                  <a:schemeClr val="lt1"/>
                </a:solidFill>
                <a:latin typeface="Arial"/>
                <a:ea typeface="Arial"/>
                <a:cs typeface="Arial"/>
                <a:sym typeface="Arial"/>
              </a:defRPr>
            </a:lvl8pPr>
            <a:lvl9pPr indent="0" lvl="8" mar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nding">
  <p:cSld name="Funding">
    <p:spTree>
      <p:nvGrpSpPr>
        <p:cNvPr id="351" name="Shape 351"/>
        <p:cNvGrpSpPr/>
        <p:nvPr/>
      </p:nvGrpSpPr>
      <p:grpSpPr>
        <a:xfrm>
          <a:off x="0" y="0"/>
          <a:ext cx="0" cy="0"/>
          <a:chOff x="0" y="0"/>
          <a:chExt cx="0" cy="0"/>
        </a:xfrm>
      </p:grpSpPr>
      <p:sp>
        <p:nvSpPr>
          <p:cNvPr id="352" name="Google Shape;352;p49"/>
          <p:cNvSpPr/>
          <p:nvPr/>
        </p:nvSpPr>
        <p:spPr>
          <a:xfrm>
            <a:off x="0" y="0"/>
            <a:ext cx="12192000" cy="2170545"/>
          </a:xfrm>
          <a:prstGeom prst="rect">
            <a:avLst/>
          </a:prstGeom>
          <a:solidFill>
            <a:srgbClr val="D6E2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3" name="Google Shape;353;p49"/>
          <p:cNvSpPr txBox="1"/>
          <p:nvPr>
            <p:ph type="title"/>
          </p:nvPr>
        </p:nvSpPr>
        <p:spPr>
          <a:xfrm>
            <a:off x="4038600" y="615940"/>
            <a:ext cx="4137262" cy="938778"/>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rgbClr val="323F4F"/>
              </a:buClr>
              <a:buSzPts val="2400"/>
              <a:buFont typeface="Arial"/>
              <a:buNone/>
              <a:defRPr b="0" i="0" sz="2400" u="none" cap="none" strike="noStrike">
                <a:solidFill>
                  <a:srgbClr val="323F4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4" name="Google Shape;354;p49"/>
          <p:cNvSpPr txBox="1"/>
          <p:nvPr>
            <p:ph idx="1" type="body"/>
          </p:nvPr>
        </p:nvSpPr>
        <p:spPr>
          <a:xfrm>
            <a:off x="1101170" y="3079567"/>
            <a:ext cx="1200150" cy="11516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70000"/>
              </a:lnSpc>
              <a:spcBef>
                <a:spcPts val="0"/>
              </a:spcBef>
              <a:spcAft>
                <a:spcPts val="0"/>
              </a:spcAft>
              <a:buClr>
                <a:schemeClr val="dk2"/>
              </a:buClr>
              <a:buSzPts val="3200"/>
              <a:buFont typeface="Arial"/>
              <a:buNone/>
              <a:defRPr b="0" i="0" sz="32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55" name="Google Shape;355;p49"/>
          <p:cNvSpPr txBox="1"/>
          <p:nvPr>
            <p:ph idx="2" type="body"/>
          </p:nvPr>
        </p:nvSpPr>
        <p:spPr>
          <a:xfrm>
            <a:off x="4010890" y="3079567"/>
            <a:ext cx="1223858" cy="11516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70000"/>
              </a:lnSpc>
              <a:spcBef>
                <a:spcPts val="0"/>
              </a:spcBef>
              <a:spcAft>
                <a:spcPts val="0"/>
              </a:spcAft>
              <a:buClr>
                <a:schemeClr val="dk2"/>
              </a:buClr>
              <a:buSzPts val="3200"/>
              <a:buFont typeface="Arial"/>
              <a:buNone/>
              <a:defRPr b="0" i="0" sz="32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56" name="Google Shape;356;p49"/>
          <p:cNvSpPr txBox="1"/>
          <p:nvPr>
            <p:ph idx="3" type="body"/>
          </p:nvPr>
        </p:nvSpPr>
        <p:spPr>
          <a:xfrm>
            <a:off x="6988252" y="3079567"/>
            <a:ext cx="1187610" cy="11516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70000"/>
              </a:lnSpc>
              <a:spcBef>
                <a:spcPts val="0"/>
              </a:spcBef>
              <a:spcAft>
                <a:spcPts val="0"/>
              </a:spcAft>
              <a:buClr>
                <a:schemeClr val="dk2"/>
              </a:buClr>
              <a:buSzPts val="3200"/>
              <a:buFont typeface="Arial"/>
              <a:buNone/>
              <a:defRPr b="0" i="0" sz="32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57" name="Google Shape;357;p49"/>
          <p:cNvSpPr txBox="1"/>
          <p:nvPr>
            <p:ph idx="4" type="body"/>
          </p:nvPr>
        </p:nvSpPr>
        <p:spPr>
          <a:xfrm>
            <a:off x="9879382" y="3079567"/>
            <a:ext cx="1211785" cy="11516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70000"/>
              </a:lnSpc>
              <a:spcBef>
                <a:spcPts val="0"/>
              </a:spcBef>
              <a:spcAft>
                <a:spcPts val="0"/>
              </a:spcAft>
              <a:buClr>
                <a:schemeClr val="dk2"/>
              </a:buClr>
              <a:buSzPts val="3200"/>
              <a:buFont typeface="Arial"/>
              <a:buNone/>
              <a:defRPr b="0" i="0" sz="32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58" name="Google Shape;358;p49"/>
          <p:cNvSpPr txBox="1"/>
          <p:nvPr>
            <p:ph idx="5" type="body"/>
          </p:nvPr>
        </p:nvSpPr>
        <p:spPr>
          <a:xfrm>
            <a:off x="510458" y="4524194"/>
            <a:ext cx="2381574" cy="632643"/>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90000"/>
              </a:lnSpc>
              <a:spcBef>
                <a:spcPts val="10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59" name="Google Shape;359;p49"/>
          <p:cNvSpPr txBox="1"/>
          <p:nvPr>
            <p:ph idx="6" type="body"/>
          </p:nvPr>
        </p:nvSpPr>
        <p:spPr>
          <a:xfrm>
            <a:off x="510458" y="5156838"/>
            <a:ext cx="2381574" cy="90537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0" name="Google Shape;360;p49"/>
          <p:cNvSpPr txBox="1"/>
          <p:nvPr>
            <p:ph idx="7" type="body"/>
          </p:nvPr>
        </p:nvSpPr>
        <p:spPr>
          <a:xfrm>
            <a:off x="3432032" y="4524194"/>
            <a:ext cx="2381574" cy="632643"/>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90000"/>
              </a:lnSpc>
              <a:spcBef>
                <a:spcPts val="10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1" name="Google Shape;361;p49"/>
          <p:cNvSpPr txBox="1"/>
          <p:nvPr>
            <p:ph idx="8" type="body"/>
          </p:nvPr>
        </p:nvSpPr>
        <p:spPr>
          <a:xfrm>
            <a:off x="3432032" y="5156837"/>
            <a:ext cx="2381574" cy="90537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2" name="Google Shape;362;p49"/>
          <p:cNvSpPr txBox="1"/>
          <p:nvPr>
            <p:ph idx="9" type="body"/>
          </p:nvPr>
        </p:nvSpPr>
        <p:spPr>
          <a:xfrm>
            <a:off x="6391270" y="4524194"/>
            <a:ext cx="2381574" cy="632643"/>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90000"/>
              </a:lnSpc>
              <a:spcBef>
                <a:spcPts val="10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3" name="Google Shape;363;p49"/>
          <p:cNvSpPr txBox="1"/>
          <p:nvPr>
            <p:ph idx="13" type="body"/>
          </p:nvPr>
        </p:nvSpPr>
        <p:spPr>
          <a:xfrm>
            <a:off x="6391270" y="5157592"/>
            <a:ext cx="2381574" cy="90537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4" name="Google Shape;364;p49"/>
          <p:cNvSpPr txBox="1"/>
          <p:nvPr>
            <p:ph idx="14" type="body"/>
          </p:nvPr>
        </p:nvSpPr>
        <p:spPr>
          <a:xfrm>
            <a:off x="9294487" y="4524194"/>
            <a:ext cx="2381574" cy="632643"/>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90000"/>
              </a:lnSpc>
              <a:spcBef>
                <a:spcPts val="10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5" name="Google Shape;365;p49"/>
          <p:cNvSpPr txBox="1"/>
          <p:nvPr>
            <p:ph idx="15" type="body"/>
          </p:nvPr>
        </p:nvSpPr>
        <p:spPr>
          <a:xfrm>
            <a:off x="9294487" y="5166170"/>
            <a:ext cx="2381574" cy="90537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6" name="Google Shape;366;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7" name="Google Shape;367;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8" name="Google Shape;368;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369" name="Shape 369"/>
        <p:cNvGrpSpPr/>
        <p:nvPr/>
      </p:nvGrpSpPr>
      <p:grpSpPr>
        <a:xfrm>
          <a:off x="0" y="0"/>
          <a:ext cx="0" cy="0"/>
          <a:chOff x="0" y="0"/>
          <a:chExt cx="0" cy="0"/>
        </a:xfrm>
      </p:grpSpPr>
      <p:sp>
        <p:nvSpPr>
          <p:cNvPr id="370" name="Google Shape;370;p50"/>
          <p:cNvSpPr txBox="1"/>
          <p:nvPr>
            <p:ph type="title"/>
          </p:nvPr>
        </p:nvSpPr>
        <p:spPr>
          <a:xfrm>
            <a:off x="1186544" y="-1"/>
            <a:ext cx="3944790" cy="1845127"/>
          </a:xfrm>
          <a:prstGeom prst="rect">
            <a:avLst/>
          </a:prstGeom>
          <a:noFill/>
          <a:ln>
            <a:noFill/>
          </a:ln>
        </p:spPr>
        <p:txBody>
          <a:bodyPr anchorCtr="0" anchor="ctr" bIns="45700" lIns="91425" spcFirstLastPara="1" rIns="91425" wrap="square" tIns="45700">
            <a:noAutofit/>
          </a:bodyPr>
          <a:lstStyle>
            <a:lvl1pPr lvl="0" marR="0" rtl="0" algn="r">
              <a:lnSpc>
                <a:spcPct val="90000"/>
              </a:lnSpc>
              <a:spcBef>
                <a:spcPts val="0"/>
              </a:spcBef>
              <a:spcAft>
                <a:spcPts val="0"/>
              </a:spcAft>
              <a:buClr>
                <a:schemeClr val="accent2"/>
              </a:buClr>
              <a:buSzPts val="2400"/>
              <a:buFont typeface="Arial"/>
              <a:buNone/>
              <a:defRPr b="0" i="0" sz="2400" u="none" cap="none" strike="noStrik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1" name="Google Shape;371;p50"/>
          <p:cNvSpPr/>
          <p:nvPr>
            <p:ph idx="2" type="pic"/>
          </p:nvPr>
        </p:nvSpPr>
        <p:spPr>
          <a:xfrm>
            <a:off x="0" y="1845128"/>
            <a:ext cx="12192000" cy="5012871"/>
          </a:xfrm>
          <a:prstGeom prst="rect">
            <a:avLst/>
          </a:prstGeom>
          <a:noFill/>
          <a:ln>
            <a:noFill/>
          </a:ln>
        </p:spPr>
      </p:sp>
      <p:sp>
        <p:nvSpPr>
          <p:cNvPr id="372" name="Google Shape;372;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3" name="Google Shape;373;p50"/>
          <p:cNvSpPr txBox="1"/>
          <p:nvPr>
            <p:ph idx="1" type="body"/>
          </p:nvPr>
        </p:nvSpPr>
        <p:spPr>
          <a:xfrm>
            <a:off x="5627913" y="0"/>
            <a:ext cx="6564087" cy="3614737"/>
          </a:xfrm>
          <a:prstGeom prst="rect">
            <a:avLst/>
          </a:prstGeom>
          <a:solidFill>
            <a:schemeClr val="accent2">
              <a:alpha val="91764"/>
            </a:schemeClr>
          </a:solidFill>
          <a:ln>
            <a:noFill/>
          </a:ln>
        </p:spPr>
        <p:txBody>
          <a:bodyPr anchorCtr="0" anchor="t" bIns="45700" lIns="640075" spcFirstLastPara="1" rIns="548625" wrap="square" tIns="731500">
            <a:noAutofit/>
          </a:bodyPr>
          <a:lstStyle>
            <a:lvl1pPr indent="-228600" lvl="0" marL="457200" marR="0" rtl="0" algn="l">
              <a:lnSpc>
                <a:spcPct val="125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74" name="Google Shape;374;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5" name="Google Shape;375;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Quote">
  <p:cSld name="7_Quote">
    <p:spTree>
      <p:nvGrpSpPr>
        <p:cNvPr id="382" name="Shape 382"/>
        <p:cNvGrpSpPr/>
        <p:nvPr/>
      </p:nvGrpSpPr>
      <p:grpSpPr>
        <a:xfrm>
          <a:off x="0" y="0"/>
          <a:ext cx="0" cy="0"/>
          <a:chOff x="0" y="0"/>
          <a:chExt cx="0" cy="0"/>
        </a:xfrm>
      </p:grpSpPr>
      <p:sp>
        <p:nvSpPr>
          <p:cNvPr id="383" name="Google Shape;383;p22"/>
          <p:cNvSpPr txBox="1"/>
          <p:nvPr>
            <p:ph type="title"/>
          </p:nvPr>
        </p:nvSpPr>
        <p:spPr>
          <a:xfrm>
            <a:off x="550864" y="549275"/>
            <a:ext cx="3566160" cy="338455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000"/>
              <a:buFont typeface="Pla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384" name="Google Shape;384;p22"/>
          <p:cNvGrpSpPr/>
          <p:nvPr/>
        </p:nvGrpSpPr>
        <p:grpSpPr>
          <a:xfrm>
            <a:off x="10708081" y="4012605"/>
            <a:ext cx="897877" cy="934082"/>
            <a:chOff x="5129684" y="1232940"/>
            <a:chExt cx="897877" cy="934082"/>
          </a:xfrm>
        </p:grpSpPr>
        <p:sp>
          <p:nvSpPr>
            <p:cNvPr id="385" name="Google Shape;385;p22"/>
            <p:cNvSpPr/>
            <p:nvPr/>
          </p:nvSpPr>
          <p:spPr>
            <a:xfrm rot="1800000">
              <a:off x="5356930" y="1363788"/>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2B274A">
                    <a:alpha val="20000"/>
                  </a:srgbClr>
                </a:gs>
                <a:gs pos="20000">
                  <a:srgbClr val="2B274A">
                    <a:alpha val="20000"/>
                  </a:srgbClr>
                </a:gs>
                <a:gs pos="100000">
                  <a:srgbClr val="59EFC0">
                    <a:alpha val="2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86" name="Google Shape;386;p22"/>
            <p:cNvSpPr/>
            <p:nvPr/>
          </p:nvSpPr>
          <p:spPr>
            <a:xfrm rot="1800000">
              <a:off x="5243759" y="1430747"/>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2B274A">
                    <a:alpha val="20000"/>
                  </a:srgbClr>
                </a:gs>
                <a:gs pos="20000">
                  <a:srgbClr val="2B274A">
                    <a:alpha val="20000"/>
                  </a:srgbClr>
                </a:gs>
                <a:gs pos="100000">
                  <a:srgbClr val="59EFC0">
                    <a:alpha val="20000"/>
                  </a:srgbClr>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87" name="Google Shape;387;p22"/>
            <p:cNvSpPr/>
            <p:nvPr/>
          </p:nvSpPr>
          <p:spPr>
            <a:xfrm rot="1800000">
              <a:off x="5508097" y="1586019"/>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2B274A">
                    <a:alpha val="20000"/>
                  </a:srgbClr>
                </a:gs>
                <a:gs pos="20000">
                  <a:srgbClr val="2B274A">
                    <a:alpha val="20000"/>
                  </a:srgbClr>
                </a:gs>
                <a:gs pos="100000">
                  <a:srgbClr val="59EFC0">
                    <a:alpha val="20000"/>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388" name="Google Shape;388;p22"/>
          <p:cNvSpPr/>
          <p:nvPr/>
        </p:nvSpPr>
        <p:spPr>
          <a:xfrm>
            <a:off x="5668780" y="5059009"/>
            <a:ext cx="1080000" cy="108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89" name="Google Shape;389;p22"/>
          <p:cNvSpPr txBox="1"/>
          <p:nvPr>
            <p:ph idx="1" type="body"/>
          </p:nvPr>
        </p:nvSpPr>
        <p:spPr>
          <a:xfrm>
            <a:off x="550863" y="4097338"/>
            <a:ext cx="3565524" cy="2351087"/>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400"/>
              <a:buNone/>
              <a:defRPr sz="2400"/>
            </a:lvl1pPr>
            <a:lvl2pPr indent="-355600" lvl="1" marL="914400" algn="l">
              <a:lnSpc>
                <a:spcPct val="110000"/>
              </a:lnSpc>
              <a:spcBef>
                <a:spcPts val="800"/>
              </a:spcBef>
              <a:spcAft>
                <a:spcPts val="0"/>
              </a:spcAft>
              <a:buClr>
                <a:schemeClr val="lt1"/>
              </a:buClr>
              <a:buSzPts val="2000"/>
              <a:buChar char="•"/>
              <a:defRPr sz="2000"/>
            </a:lvl2pPr>
            <a:lvl3pPr indent="-355600" lvl="2" marL="1371600" algn="l">
              <a:lnSpc>
                <a:spcPct val="110000"/>
              </a:lnSpc>
              <a:spcBef>
                <a:spcPts val="800"/>
              </a:spcBef>
              <a:spcAft>
                <a:spcPts val="0"/>
              </a:spcAft>
              <a:buClr>
                <a:schemeClr val="lt1"/>
              </a:buClr>
              <a:buSzPts val="2000"/>
              <a:buChar char="•"/>
              <a:defRPr sz="2000"/>
            </a:lvl3pPr>
            <a:lvl4pPr indent="-355600" lvl="3" marL="1828800" algn="l">
              <a:lnSpc>
                <a:spcPct val="110000"/>
              </a:lnSpc>
              <a:spcBef>
                <a:spcPts val="800"/>
              </a:spcBef>
              <a:spcAft>
                <a:spcPts val="0"/>
              </a:spcAft>
              <a:buClr>
                <a:schemeClr val="lt1"/>
              </a:buClr>
              <a:buSzPts val="2000"/>
              <a:buChar char="•"/>
              <a:defRPr sz="2000"/>
            </a:lvl4pPr>
            <a:lvl5pPr indent="-355600" lvl="4" marL="2286000" algn="l">
              <a:lnSpc>
                <a:spcPct val="110000"/>
              </a:lnSpc>
              <a:spcBef>
                <a:spcPts val="800"/>
              </a:spcBef>
              <a:spcAft>
                <a:spcPts val="0"/>
              </a:spcAft>
              <a:buClr>
                <a:schemeClr val="lt1"/>
              </a:buClr>
              <a:buSzPts val="2000"/>
              <a:buChar char="•"/>
              <a:defRPr sz="20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90" name="Google Shape;390;p22"/>
          <p:cNvSpPr/>
          <p:nvPr>
            <p:ph idx="2" type="pic"/>
          </p:nvPr>
        </p:nvSpPr>
        <p:spPr>
          <a:xfrm>
            <a:off x="5535809" y="656633"/>
            <a:ext cx="5132388" cy="5132388"/>
          </a:xfrm>
          <a:prstGeom prst="rect">
            <a:avLst/>
          </a:prstGeom>
          <a:solidFill>
            <a:schemeClr val="accent5"/>
          </a:solidFill>
          <a:ln>
            <a:noFill/>
          </a:ln>
        </p:spPr>
      </p:sp>
      <p:sp>
        <p:nvSpPr>
          <p:cNvPr id="391" name="Google Shape;391;p22"/>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2" name="Google Shape;392;p22"/>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3" name="Google Shape;393;p22"/>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p:cSld name="1_Title">
    <p:spTree>
      <p:nvGrpSpPr>
        <p:cNvPr id="394" name="Shape 394"/>
        <p:cNvGrpSpPr/>
        <p:nvPr/>
      </p:nvGrpSpPr>
      <p:grpSpPr>
        <a:xfrm>
          <a:off x="0" y="0"/>
          <a:ext cx="0" cy="0"/>
          <a:chOff x="0" y="0"/>
          <a:chExt cx="0" cy="0"/>
        </a:xfrm>
      </p:grpSpPr>
      <p:sp>
        <p:nvSpPr>
          <p:cNvPr id="395" name="Google Shape;395;p23"/>
          <p:cNvSpPr txBox="1"/>
          <p:nvPr>
            <p:ph type="ctrTitle"/>
          </p:nvPr>
        </p:nvSpPr>
        <p:spPr>
          <a:xfrm>
            <a:off x="7999414" y="1051551"/>
            <a:ext cx="3565524" cy="2384898"/>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6" name="Google Shape;396;p23"/>
          <p:cNvSpPr/>
          <p:nvPr>
            <p:ph idx="2" type="pic"/>
          </p:nvPr>
        </p:nvSpPr>
        <p:spPr>
          <a:xfrm>
            <a:off x="0" y="0"/>
            <a:ext cx="7452360" cy="6858000"/>
          </a:xfrm>
          <a:prstGeom prst="rect">
            <a:avLst/>
          </a:prstGeom>
          <a:solidFill>
            <a:schemeClr val="accent5"/>
          </a:solidFill>
          <a:ln>
            <a:noFill/>
          </a:ln>
        </p:spPr>
      </p:sp>
      <p:sp>
        <p:nvSpPr>
          <p:cNvPr id="397" name="Google Shape;397;p23"/>
          <p:cNvSpPr/>
          <p:nvPr/>
        </p:nvSpPr>
        <p:spPr>
          <a:xfrm>
            <a:off x="7999413" y="445272"/>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nvGrpSpPr>
          <p:cNvPr id="398" name="Google Shape;398;p23"/>
          <p:cNvGrpSpPr/>
          <p:nvPr/>
        </p:nvGrpSpPr>
        <p:grpSpPr>
          <a:xfrm rot="5400000">
            <a:off x="10835022" y="5500185"/>
            <a:ext cx="828358" cy="828358"/>
            <a:chOff x="10462536" y="1408249"/>
            <a:chExt cx="828358" cy="828358"/>
          </a:xfrm>
        </p:grpSpPr>
        <p:sp>
          <p:nvSpPr>
            <p:cNvPr id="399" name="Google Shape;399;p23"/>
            <p:cNvSpPr/>
            <p:nvPr/>
          </p:nvSpPr>
          <p:spPr>
            <a:xfrm rot="8100000">
              <a:off x="10606715" y="1506691"/>
              <a:ext cx="540001"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00" name="Google Shape;400;p23"/>
            <p:cNvSpPr/>
            <p:nvPr/>
          </p:nvSpPr>
          <p:spPr>
            <a:xfrm rot="-8100000">
              <a:off x="10613915" y="1424627"/>
              <a:ext cx="270000" cy="540001"/>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401" name="Google Shape;401;p23"/>
          <p:cNvSpPr txBox="1"/>
          <p:nvPr>
            <p:ph idx="1" type="body"/>
          </p:nvPr>
        </p:nvSpPr>
        <p:spPr>
          <a:xfrm>
            <a:off x="7999413" y="3568700"/>
            <a:ext cx="3565524" cy="1731963"/>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sz="2000"/>
            </a:lvl1pPr>
            <a:lvl2pPr indent="-228600" lvl="1" marL="914400" algn="l">
              <a:lnSpc>
                <a:spcPct val="110000"/>
              </a:lnSpc>
              <a:spcBef>
                <a:spcPts val="800"/>
              </a:spcBef>
              <a:spcAft>
                <a:spcPts val="0"/>
              </a:spcAft>
              <a:buClr>
                <a:schemeClr val="lt1"/>
              </a:buClr>
              <a:buSzPts val="2000"/>
              <a:buNone/>
              <a:defRPr sz="2000"/>
            </a:lvl2pPr>
            <a:lvl3pPr indent="-228600" lvl="2" marL="1371600" algn="l">
              <a:lnSpc>
                <a:spcPct val="110000"/>
              </a:lnSpc>
              <a:spcBef>
                <a:spcPts val="800"/>
              </a:spcBef>
              <a:spcAft>
                <a:spcPts val="0"/>
              </a:spcAft>
              <a:buClr>
                <a:schemeClr val="lt1"/>
              </a:buClr>
              <a:buSzPts val="2000"/>
              <a:buNone/>
              <a:defRPr sz="2000"/>
            </a:lvl3pPr>
            <a:lvl4pPr indent="-228600" lvl="3" marL="1828800" algn="l">
              <a:lnSpc>
                <a:spcPct val="110000"/>
              </a:lnSpc>
              <a:spcBef>
                <a:spcPts val="800"/>
              </a:spcBef>
              <a:spcAft>
                <a:spcPts val="0"/>
              </a:spcAft>
              <a:buClr>
                <a:schemeClr val="lt1"/>
              </a:buClr>
              <a:buSzPts val="2000"/>
              <a:buNone/>
              <a:defRPr sz="2000"/>
            </a:lvl4pPr>
            <a:lvl5pPr indent="-228600" lvl="4" marL="2286000" algn="l">
              <a:lnSpc>
                <a:spcPct val="110000"/>
              </a:lnSpc>
              <a:spcBef>
                <a:spcPts val="800"/>
              </a:spcBef>
              <a:spcAft>
                <a:spcPts val="0"/>
              </a:spcAft>
              <a:buClr>
                <a:schemeClr val="lt1"/>
              </a:buClr>
              <a:buSzPts val="2000"/>
              <a:buNone/>
              <a:defRPr sz="20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Agenda">
  <p:cSld name="2_Agenda">
    <p:spTree>
      <p:nvGrpSpPr>
        <p:cNvPr id="402" name="Shape 402"/>
        <p:cNvGrpSpPr/>
        <p:nvPr/>
      </p:nvGrpSpPr>
      <p:grpSpPr>
        <a:xfrm>
          <a:off x="0" y="0"/>
          <a:ext cx="0" cy="0"/>
          <a:chOff x="0" y="0"/>
          <a:chExt cx="0" cy="0"/>
        </a:xfrm>
      </p:grpSpPr>
      <p:sp>
        <p:nvSpPr>
          <p:cNvPr id="403" name="Google Shape;403;p24"/>
          <p:cNvSpPr txBox="1"/>
          <p:nvPr>
            <p:ph type="title"/>
          </p:nvPr>
        </p:nvSpPr>
        <p:spPr>
          <a:xfrm>
            <a:off x="550864" y="549275"/>
            <a:ext cx="3565524" cy="1997855"/>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8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4" name="Google Shape;404;p24"/>
          <p:cNvSpPr txBox="1"/>
          <p:nvPr>
            <p:ph idx="1" type="body"/>
          </p:nvPr>
        </p:nvSpPr>
        <p:spPr>
          <a:xfrm>
            <a:off x="550863" y="2677306"/>
            <a:ext cx="3565525" cy="3415519"/>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05" name="Google Shape;405;p24"/>
          <p:cNvSpPr/>
          <p:nvPr>
            <p:ph idx="2" type="pic"/>
          </p:nvPr>
        </p:nvSpPr>
        <p:spPr>
          <a:xfrm>
            <a:off x="5208928" y="1596771"/>
            <a:ext cx="3448558" cy="3448558"/>
          </a:xfrm>
          <a:prstGeom prst="rect">
            <a:avLst/>
          </a:prstGeom>
          <a:solidFill>
            <a:schemeClr val="accent5"/>
          </a:solidFill>
          <a:ln>
            <a:noFill/>
          </a:ln>
        </p:spPr>
      </p:sp>
      <p:sp>
        <p:nvSpPr>
          <p:cNvPr id="406" name="Google Shape;406;p24"/>
          <p:cNvSpPr/>
          <p:nvPr>
            <p:ph idx="3" type="pic"/>
          </p:nvPr>
        </p:nvSpPr>
        <p:spPr>
          <a:xfrm>
            <a:off x="8918575" y="596392"/>
            <a:ext cx="2263776" cy="2263776"/>
          </a:xfrm>
          <a:prstGeom prst="rect">
            <a:avLst/>
          </a:prstGeom>
          <a:solidFill>
            <a:schemeClr val="accent5"/>
          </a:solidFill>
          <a:ln>
            <a:noFill/>
          </a:ln>
        </p:spPr>
      </p:sp>
      <p:sp>
        <p:nvSpPr>
          <p:cNvPr id="407" name="Google Shape;407;p24"/>
          <p:cNvSpPr/>
          <p:nvPr>
            <p:ph idx="4" type="pic"/>
          </p:nvPr>
        </p:nvSpPr>
        <p:spPr>
          <a:xfrm>
            <a:off x="9091612" y="3324733"/>
            <a:ext cx="2936876" cy="2936876"/>
          </a:xfrm>
          <a:prstGeom prst="rect">
            <a:avLst/>
          </a:prstGeom>
          <a:solidFill>
            <a:schemeClr val="accent5"/>
          </a:solidFill>
          <a:ln>
            <a:noFill/>
          </a:ln>
        </p:spPr>
      </p:sp>
      <p:sp>
        <p:nvSpPr>
          <p:cNvPr id="408" name="Google Shape;408;p24"/>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9" name="Google Shape;409;p24"/>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0" name="Google Shape;410;p24"/>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11" name="Google Shape;411;p24"/>
          <p:cNvSpPr/>
          <p:nvPr/>
        </p:nvSpPr>
        <p:spPr>
          <a:xfrm>
            <a:off x="6548755" y="850167"/>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nvGrpSpPr>
          <p:cNvPr id="412" name="Google Shape;412;p24"/>
          <p:cNvGrpSpPr/>
          <p:nvPr/>
        </p:nvGrpSpPr>
        <p:grpSpPr>
          <a:xfrm>
            <a:off x="5585919" y="5592565"/>
            <a:ext cx="828358" cy="828358"/>
            <a:chOff x="3393179" y="4841987"/>
            <a:chExt cx="828358" cy="828358"/>
          </a:xfrm>
        </p:grpSpPr>
        <p:sp>
          <p:nvSpPr>
            <p:cNvPr id="413" name="Google Shape;413;p24"/>
            <p:cNvSpPr/>
            <p:nvPr/>
          </p:nvSpPr>
          <p:spPr>
            <a:xfrm rot="8100000">
              <a:off x="3537358" y="4940429"/>
              <a:ext cx="540001"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14" name="Google Shape;414;p24"/>
            <p:cNvSpPr/>
            <p:nvPr/>
          </p:nvSpPr>
          <p:spPr>
            <a:xfrm rot="-8100000">
              <a:off x="3544558" y="4858365"/>
              <a:ext cx="270000" cy="540001"/>
            </a:xfrm>
            <a:prstGeom prst="ellipse">
              <a:avLst/>
            </a:prstGeom>
            <a:gradFill>
              <a:gsLst>
                <a:gs pos="0">
                  <a:srgbClr val="453E75">
                    <a:alpha val="32941"/>
                  </a:srgbClr>
                </a:gs>
                <a:gs pos="100000">
                  <a:srgbClr val="59EFC0">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ntroduction">
  <p:cSld name="3_Introduction">
    <p:spTree>
      <p:nvGrpSpPr>
        <p:cNvPr id="415" name="Shape 415"/>
        <p:cNvGrpSpPr/>
        <p:nvPr/>
      </p:nvGrpSpPr>
      <p:grpSpPr>
        <a:xfrm>
          <a:off x="0" y="0"/>
          <a:ext cx="0" cy="0"/>
          <a:chOff x="0" y="0"/>
          <a:chExt cx="0" cy="0"/>
        </a:xfrm>
      </p:grpSpPr>
      <p:sp>
        <p:nvSpPr>
          <p:cNvPr id="416" name="Google Shape;416;p25"/>
          <p:cNvSpPr txBox="1"/>
          <p:nvPr>
            <p:ph type="title"/>
          </p:nvPr>
        </p:nvSpPr>
        <p:spPr>
          <a:xfrm>
            <a:off x="550863" y="4507200"/>
            <a:ext cx="4500562" cy="156295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7" name="Google Shape;417;p25"/>
          <p:cNvSpPr/>
          <p:nvPr>
            <p:ph idx="2" type="pic"/>
          </p:nvPr>
        </p:nvSpPr>
        <p:spPr>
          <a:xfrm>
            <a:off x="0" y="0"/>
            <a:ext cx="3054096" cy="3776472"/>
          </a:xfrm>
          <a:prstGeom prst="rect">
            <a:avLst/>
          </a:prstGeom>
          <a:solidFill>
            <a:schemeClr val="accent5"/>
          </a:solidFill>
          <a:ln>
            <a:noFill/>
          </a:ln>
        </p:spPr>
      </p:sp>
      <p:sp>
        <p:nvSpPr>
          <p:cNvPr id="418" name="Google Shape;418;p25"/>
          <p:cNvSpPr/>
          <p:nvPr>
            <p:ph idx="3" type="pic"/>
          </p:nvPr>
        </p:nvSpPr>
        <p:spPr>
          <a:xfrm>
            <a:off x="3054096" y="0"/>
            <a:ext cx="3054096" cy="3776472"/>
          </a:xfrm>
          <a:prstGeom prst="rect">
            <a:avLst/>
          </a:prstGeom>
          <a:solidFill>
            <a:schemeClr val="accent5"/>
          </a:solidFill>
          <a:ln>
            <a:noFill/>
          </a:ln>
        </p:spPr>
      </p:sp>
      <p:sp>
        <p:nvSpPr>
          <p:cNvPr id="419" name="Google Shape;419;p25"/>
          <p:cNvSpPr/>
          <p:nvPr>
            <p:ph idx="4" type="pic"/>
          </p:nvPr>
        </p:nvSpPr>
        <p:spPr>
          <a:xfrm>
            <a:off x="6083808" y="0"/>
            <a:ext cx="3054096" cy="3776472"/>
          </a:xfrm>
          <a:prstGeom prst="rect">
            <a:avLst/>
          </a:prstGeom>
          <a:solidFill>
            <a:schemeClr val="accent5"/>
          </a:solidFill>
          <a:ln>
            <a:noFill/>
          </a:ln>
        </p:spPr>
      </p:sp>
      <p:sp>
        <p:nvSpPr>
          <p:cNvPr id="420" name="Google Shape;420;p25"/>
          <p:cNvSpPr/>
          <p:nvPr>
            <p:ph idx="5" type="pic"/>
          </p:nvPr>
        </p:nvSpPr>
        <p:spPr>
          <a:xfrm>
            <a:off x="9137904" y="0"/>
            <a:ext cx="3054096" cy="3776472"/>
          </a:xfrm>
          <a:prstGeom prst="rect">
            <a:avLst/>
          </a:prstGeom>
          <a:solidFill>
            <a:schemeClr val="accent5"/>
          </a:solidFill>
          <a:ln>
            <a:noFill/>
          </a:ln>
        </p:spPr>
      </p:sp>
      <p:sp>
        <p:nvSpPr>
          <p:cNvPr id="421" name="Google Shape;421;p25"/>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2" name="Google Shape;422;p25"/>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3" name="Google Shape;423;p25"/>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4" name="Google Shape;424;p25"/>
          <p:cNvSpPr txBox="1"/>
          <p:nvPr>
            <p:ph idx="1" type="body"/>
          </p:nvPr>
        </p:nvSpPr>
        <p:spPr>
          <a:xfrm>
            <a:off x="5262411" y="4508500"/>
            <a:ext cx="6221412" cy="1563688"/>
          </a:xfrm>
          <a:prstGeom prst="rect">
            <a:avLst/>
          </a:prstGeom>
          <a:noFill/>
          <a:ln>
            <a:noFill/>
          </a:ln>
        </p:spPr>
        <p:txBody>
          <a:bodyPr anchorCtr="0" anchor="t" bIns="0" lIns="0" spcFirstLastPara="1" rIns="0" wrap="square" tIns="0">
            <a:noAutofit/>
          </a:bodyPr>
          <a:lstStyle>
            <a:lvl1pPr indent="-355600" lvl="0" marL="457200" algn="l">
              <a:lnSpc>
                <a:spcPct val="100000"/>
              </a:lnSpc>
              <a:spcBef>
                <a:spcPts val="1000"/>
              </a:spcBef>
              <a:spcAft>
                <a:spcPts val="0"/>
              </a:spcAft>
              <a:buClr>
                <a:schemeClr val="lt1"/>
              </a:buClr>
              <a:buSzPts val="2000"/>
              <a:buFont typeface="Arial"/>
              <a:buChar char="•"/>
              <a:defRPr sz="2000"/>
            </a:lvl1pPr>
            <a:lvl2pPr indent="-228600" lvl="1" marL="914400" algn="l">
              <a:lnSpc>
                <a:spcPct val="110000"/>
              </a:lnSpc>
              <a:spcBef>
                <a:spcPts val="800"/>
              </a:spcBef>
              <a:spcAft>
                <a:spcPts val="0"/>
              </a:spcAft>
              <a:buClr>
                <a:schemeClr val="lt1"/>
              </a:buClr>
              <a:buSzPts val="1900"/>
              <a:buNone/>
              <a:defRPr sz="1900"/>
            </a:lvl2pPr>
            <a:lvl3pPr indent="-228600" lvl="2" marL="1371600" algn="l">
              <a:lnSpc>
                <a:spcPct val="110000"/>
              </a:lnSpc>
              <a:spcBef>
                <a:spcPts val="800"/>
              </a:spcBef>
              <a:spcAft>
                <a:spcPts val="0"/>
              </a:spcAft>
              <a:buClr>
                <a:schemeClr val="lt1"/>
              </a:buClr>
              <a:buSzPts val="1900"/>
              <a:buNone/>
              <a:defRPr sz="1900"/>
            </a:lvl3pPr>
            <a:lvl4pPr indent="-228600" lvl="3" marL="1828800" algn="l">
              <a:lnSpc>
                <a:spcPct val="110000"/>
              </a:lnSpc>
              <a:spcBef>
                <a:spcPts val="800"/>
              </a:spcBef>
              <a:spcAft>
                <a:spcPts val="0"/>
              </a:spcAft>
              <a:buClr>
                <a:schemeClr val="lt1"/>
              </a:buClr>
              <a:buSzPts val="1900"/>
              <a:buNone/>
              <a:defRPr sz="1900"/>
            </a:lvl4pPr>
            <a:lvl5pPr indent="-228600" lvl="4" marL="2286000" algn="l">
              <a:lnSpc>
                <a:spcPct val="110000"/>
              </a:lnSpc>
              <a:spcBef>
                <a:spcPts val="800"/>
              </a:spcBef>
              <a:spcAft>
                <a:spcPts val="0"/>
              </a:spcAft>
              <a:buClr>
                <a:schemeClr val="lt1"/>
              </a:buClr>
              <a:buSzPts val="1900"/>
              <a:buNone/>
              <a:defRPr sz="19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ection break">
  <p:cSld name="4_Section break">
    <p:spTree>
      <p:nvGrpSpPr>
        <p:cNvPr id="425" name="Shape 425"/>
        <p:cNvGrpSpPr/>
        <p:nvPr/>
      </p:nvGrpSpPr>
      <p:grpSpPr>
        <a:xfrm>
          <a:off x="0" y="0"/>
          <a:ext cx="0" cy="0"/>
          <a:chOff x="0" y="0"/>
          <a:chExt cx="0" cy="0"/>
        </a:xfrm>
      </p:grpSpPr>
      <p:sp>
        <p:nvSpPr>
          <p:cNvPr id="426" name="Google Shape;426;p26"/>
          <p:cNvSpPr/>
          <p:nvPr>
            <p:ph idx="2" type="pic"/>
          </p:nvPr>
        </p:nvSpPr>
        <p:spPr>
          <a:xfrm>
            <a:off x="0" y="0"/>
            <a:ext cx="12192000" cy="6858000"/>
          </a:xfrm>
          <a:prstGeom prst="rect">
            <a:avLst/>
          </a:prstGeom>
          <a:solidFill>
            <a:schemeClr val="accent5"/>
          </a:solidFill>
          <a:ln>
            <a:noFill/>
          </a:ln>
        </p:spPr>
      </p:sp>
      <p:sp>
        <p:nvSpPr>
          <p:cNvPr id="427" name="Google Shape;427;p26"/>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8" name="Google Shape;428;p26"/>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9" name="Google Shape;429;p26"/>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30" name="Google Shape;430;p26"/>
          <p:cNvSpPr/>
          <p:nvPr/>
        </p:nvSpPr>
        <p:spPr>
          <a:xfrm>
            <a:off x="0" y="5773729"/>
            <a:ext cx="12192000" cy="1084271"/>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31" name="Google Shape;431;p26"/>
          <p:cNvSpPr/>
          <p:nvPr/>
        </p:nvSpPr>
        <p:spPr>
          <a:xfrm rot="10800000">
            <a:off x="0" y="-3"/>
            <a:ext cx="9000000" cy="6857998"/>
          </a:xfrm>
          <a:prstGeom prst="rect">
            <a:avLst/>
          </a:prstGeom>
          <a:gradFill>
            <a:gsLst>
              <a:gs pos="0">
                <a:srgbClr val="1B192E">
                  <a:alpha val="0"/>
                </a:srgbClr>
              </a:gs>
              <a:gs pos="50000">
                <a:srgbClr val="1B192E">
                  <a:alpha val="60000"/>
                </a:srgbClr>
              </a:gs>
              <a:gs pos="100000">
                <a:srgbClr val="1B192E">
                  <a:alpha val="6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32" name="Google Shape;432;p26"/>
          <p:cNvSpPr txBox="1"/>
          <p:nvPr>
            <p:ph type="ctrTitle"/>
          </p:nvPr>
        </p:nvSpPr>
        <p:spPr>
          <a:xfrm>
            <a:off x="550863" y="549275"/>
            <a:ext cx="5437187" cy="2986234"/>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6400"/>
              <a:buFont typeface="Play"/>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3" name="Google Shape;433;p26"/>
          <p:cNvSpPr txBox="1"/>
          <p:nvPr>
            <p:ph idx="1" type="subTitle"/>
          </p:nvPr>
        </p:nvSpPr>
        <p:spPr>
          <a:xfrm>
            <a:off x="550863" y="3816724"/>
            <a:ext cx="5437187" cy="2265216"/>
          </a:xfrm>
          <a:prstGeom prst="rect">
            <a:avLst/>
          </a:prstGeom>
          <a:noFill/>
          <a:ln>
            <a:noFill/>
          </a:ln>
        </p:spPr>
        <p:txBody>
          <a:bodyPr anchorCtr="0" anchor="t" bIns="0" lIns="0" spcFirstLastPara="1" rIns="0" wrap="square" tIns="0">
            <a:noAutofit/>
          </a:bodyPr>
          <a:lstStyle>
            <a:lvl1pPr lvl="0" algn="l">
              <a:lnSpc>
                <a:spcPct val="110000"/>
              </a:lnSpc>
              <a:spcBef>
                <a:spcPts val="1000"/>
              </a:spcBef>
              <a:spcAft>
                <a:spcPts val="0"/>
              </a:spcAft>
              <a:buClr>
                <a:schemeClr val="lt1"/>
              </a:buClr>
              <a:buSzPts val="2400"/>
              <a:buNone/>
              <a:defRPr sz="2400"/>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ection break">
  <p:cSld name="5_Section break">
    <p:spTree>
      <p:nvGrpSpPr>
        <p:cNvPr id="434" name="Shape 434"/>
        <p:cNvGrpSpPr/>
        <p:nvPr/>
      </p:nvGrpSpPr>
      <p:grpSpPr>
        <a:xfrm>
          <a:off x="0" y="0"/>
          <a:ext cx="0" cy="0"/>
          <a:chOff x="0" y="0"/>
          <a:chExt cx="0" cy="0"/>
        </a:xfrm>
      </p:grpSpPr>
      <p:sp>
        <p:nvSpPr>
          <p:cNvPr id="435" name="Google Shape;435;p27"/>
          <p:cNvSpPr/>
          <p:nvPr>
            <p:ph idx="2" type="pic"/>
          </p:nvPr>
        </p:nvSpPr>
        <p:spPr>
          <a:xfrm>
            <a:off x="0" y="0"/>
            <a:ext cx="12192000" cy="6858000"/>
          </a:xfrm>
          <a:prstGeom prst="rect">
            <a:avLst/>
          </a:prstGeom>
          <a:solidFill>
            <a:schemeClr val="dk2"/>
          </a:solidFill>
          <a:ln>
            <a:noFill/>
          </a:ln>
        </p:spPr>
      </p:sp>
      <p:sp>
        <p:nvSpPr>
          <p:cNvPr id="436" name="Google Shape;436;p27"/>
          <p:cNvSpPr txBox="1"/>
          <p:nvPr>
            <p:ph idx="1" type="subTitle"/>
          </p:nvPr>
        </p:nvSpPr>
        <p:spPr>
          <a:xfrm>
            <a:off x="0" y="3557281"/>
            <a:ext cx="6640285" cy="3300719"/>
          </a:xfrm>
          <a:prstGeom prst="rect">
            <a:avLst/>
          </a:prstGeom>
          <a:gradFill>
            <a:gsLst>
              <a:gs pos="0">
                <a:srgbClr val="1B192E">
                  <a:alpha val="0"/>
                </a:srgbClr>
              </a:gs>
              <a:gs pos="50000">
                <a:srgbClr val="1B192E">
                  <a:alpha val="60000"/>
                </a:srgbClr>
              </a:gs>
              <a:gs pos="100000">
                <a:srgbClr val="1B192E">
                  <a:alpha val="60000"/>
                </a:srgbClr>
              </a:gs>
            </a:gsLst>
            <a:lin ang="10800000" scaled="0"/>
          </a:gradFill>
          <a:ln>
            <a:noFill/>
          </a:ln>
        </p:spPr>
        <p:txBody>
          <a:bodyPr anchorCtr="0" anchor="t" bIns="0" lIns="0" spcFirstLastPara="1" rIns="0" wrap="square" tIns="0">
            <a:noAutofit/>
          </a:bodyPr>
          <a:lstStyle>
            <a:lvl1pPr lvl="0" algn="l">
              <a:lnSpc>
                <a:spcPct val="200000"/>
              </a:lnSpc>
              <a:spcBef>
                <a:spcPts val="1000"/>
              </a:spcBef>
              <a:spcAft>
                <a:spcPts val="0"/>
              </a:spcAft>
              <a:buClr>
                <a:schemeClr val="lt1"/>
              </a:buClr>
              <a:buSzPts val="2000"/>
              <a:buNone/>
              <a:defRPr/>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p:txBody>
      </p:sp>
      <p:sp>
        <p:nvSpPr>
          <p:cNvPr id="437" name="Google Shape;437;p27"/>
          <p:cNvSpPr txBox="1"/>
          <p:nvPr>
            <p:ph type="ctrTitle"/>
          </p:nvPr>
        </p:nvSpPr>
        <p:spPr>
          <a:xfrm>
            <a:off x="0" y="0"/>
            <a:ext cx="6640285" cy="3535509"/>
          </a:xfrm>
          <a:prstGeom prst="rect">
            <a:avLst/>
          </a:prstGeom>
          <a:gradFill>
            <a:gsLst>
              <a:gs pos="0">
                <a:srgbClr val="1B192E">
                  <a:alpha val="0"/>
                </a:srgbClr>
              </a:gs>
              <a:gs pos="50000">
                <a:srgbClr val="1B192E">
                  <a:alpha val="69803"/>
                </a:srgbClr>
              </a:gs>
              <a:gs pos="100000">
                <a:srgbClr val="1B192E">
                  <a:alpha val="69803"/>
                </a:srgbClr>
              </a:gs>
            </a:gsLst>
            <a:lin ang="10800000" scaled="0"/>
          </a:grad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6400"/>
              <a:buFont typeface="Play"/>
              <a:buNone/>
              <a:defRPr sz="64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hart Table Timeline" type="obj">
  <p:cSld name="OBJECT">
    <p:spTree>
      <p:nvGrpSpPr>
        <p:cNvPr id="438" name="Shape 438"/>
        <p:cNvGrpSpPr/>
        <p:nvPr/>
      </p:nvGrpSpPr>
      <p:grpSpPr>
        <a:xfrm>
          <a:off x="0" y="0"/>
          <a:ext cx="0" cy="0"/>
          <a:chOff x="0" y="0"/>
          <a:chExt cx="0" cy="0"/>
        </a:xfrm>
      </p:grpSpPr>
      <p:grpSp>
        <p:nvGrpSpPr>
          <p:cNvPr id="439" name="Google Shape;439;p28"/>
          <p:cNvGrpSpPr/>
          <p:nvPr/>
        </p:nvGrpSpPr>
        <p:grpSpPr>
          <a:xfrm>
            <a:off x="363888" y="5322560"/>
            <a:ext cx="1030305" cy="1030305"/>
            <a:chOff x="10240859" y="1436639"/>
            <a:chExt cx="1030305" cy="1030305"/>
          </a:xfrm>
        </p:grpSpPr>
        <p:sp>
          <p:nvSpPr>
            <p:cNvPr id="440" name="Google Shape;440;p28"/>
            <p:cNvSpPr/>
            <p:nvPr/>
          </p:nvSpPr>
          <p:spPr>
            <a:xfrm rot="-8100000">
              <a:off x="10268976" y="1743588"/>
              <a:ext cx="926985" cy="463493"/>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41" name="Google Shape;441;p28"/>
            <p:cNvSpPr/>
            <p:nvPr/>
          </p:nvSpPr>
          <p:spPr>
            <a:xfrm rot="-2700000">
              <a:off x="11115555" y="1939340"/>
              <a:ext cx="53549" cy="233295"/>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42" name="Google Shape;442;p28"/>
            <p:cNvSpPr/>
            <p:nvPr/>
          </p:nvSpPr>
          <p:spPr>
            <a:xfrm rot="-2700000">
              <a:off x="10625042" y="1448827"/>
              <a:ext cx="53549" cy="233295"/>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43" name="Google Shape;443;p28"/>
            <p:cNvSpPr/>
            <p:nvPr/>
          </p:nvSpPr>
          <p:spPr>
            <a:xfrm rot="-8100000">
              <a:off x="10292519" y="1686748"/>
              <a:ext cx="926985" cy="530086"/>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444" name="Google Shape;444;p28"/>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48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5" name="Google Shape;445;p28"/>
          <p:cNvSpPr txBox="1"/>
          <p:nvPr>
            <p:ph idx="1" type="body"/>
          </p:nvPr>
        </p:nvSpPr>
        <p:spPr>
          <a:xfrm>
            <a:off x="550863" y="2113199"/>
            <a:ext cx="11090274" cy="3979625"/>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6" name="Google Shape;446;p28"/>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7" name="Google Shape;447;p28"/>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8" name="Google Shape;448;p28"/>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eam">
  <p:cSld name="8_Team">
    <p:spTree>
      <p:nvGrpSpPr>
        <p:cNvPr id="449" name="Shape 449"/>
        <p:cNvGrpSpPr/>
        <p:nvPr/>
      </p:nvGrpSpPr>
      <p:grpSpPr>
        <a:xfrm>
          <a:off x="0" y="0"/>
          <a:ext cx="0" cy="0"/>
          <a:chOff x="0" y="0"/>
          <a:chExt cx="0" cy="0"/>
        </a:xfrm>
      </p:grpSpPr>
      <p:sp>
        <p:nvSpPr>
          <p:cNvPr id="450" name="Google Shape;450;p29"/>
          <p:cNvSpPr/>
          <p:nvPr/>
        </p:nvSpPr>
        <p:spPr>
          <a:xfrm>
            <a:off x="0" y="5773729"/>
            <a:ext cx="12192000" cy="1084271"/>
          </a:xfrm>
          <a:prstGeom prst="rect">
            <a:avLst/>
          </a:prstGeom>
          <a:gradFill>
            <a:gsLst>
              <a:gs pos="0">
                <a:srgbClr val="1B192E">
                  <a:alpha val="0"/>
                </a:srgbClr>
              </a:gs>
              <a:gs pos="40000">
                <a:srgbClr val="1B192E">
                  <a:alpha val="0"/>
                </a:srgbClr>
              </a:gs>
              <a:gs pos="100000">
                <a:srgbClr val="1B192E">
                  <a:alpha val="6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51" name="Google Shape;451;p29"/>
          <p:cNvSpPr/>
          <p:nvPr/>
        </p:nvSpPr>
        <p:spPr>
          <a:xfrm>
            <a:off x="10288775" y="762609"/>
            <a:ext cx="1080000" cy="108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52" name="Google Shape;452;p29"/>
          <p:cNvSpPr txBox="1"/>
          <p:nvPr>
            <p:ph type="ctrTitle"/>
          </p:nvPr>
        </p:nvSpPr>
        <p:spPr>
          <a:xfrm>
            <a:off x="548640" y="548640"/>
            <a:ext cx="8281987" cy="125304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453" name="Google Shape;453;p29"/>
          <p:cNvGrpSpPr/>
          <p:nvPr/>
        </p:nvGrpSpPr>
        <p:grpSpPr>
          <a:xfrm>
            <a:off x="1763106" y="4294374"/>
            <a:ext cx="2083885" cy="2083885"/>
            <a:chOff x="4842143" y="3556857"/>
            <a:chExt cx="2083885" cy="2083885"/>
          </a:xfrm>
        </p:grpSpPr>
        <p:sp>
          <p:nvSpPr>
            <p:cNvPr id="454" name="Google Shape;454;p29"/>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55" name="Google Shape;455;p29"/>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56" name="Google Shape;456;p29"/>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57" name="Google Shape;457;p29"/>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458" name="Google Shape;458;p29"/>
          <p:cNvSpPr/>
          <p:nvPr>
            <p:ph idx="2" type="pic"/>
          </p:nvPr>
        </p:nvSpPr>
        <p:spPr>
          <a:xfrm>
            <a:off x="1078992" y="1990724"/>
            <a:ext cx="1691640" cy="1435608"/>
          </a:xfrm>
          <a:prstGeom prst="rect">
            <a:avLst/>
          </a:prstGeom>
          <a:solidFill>
            <a:schemeClr val="accent5"/>
          </a:solidFill>
          <a:ln>
            <a:noFill/>
          </a:ln>
        </p:spPr>
      </p:sp>
      <p:sp>
        <p:nvSpPr>
          <p:cNvPr id="459" name="Google Shape;459;p29"/>
          <p:cNvSpPr/>
          <p:nvPr>
            <p:ph idx="3" type="pic"/>
          </p:nvPr>
        </p:nvSpPr>
        <p:spPr>
          <a:xfrm>
            <a:off x="3838384" y="1990724"/>
            <a:ext cx="1691640" cy="1435608"/>
          </a:xfrm>
          <a:prstGeom prst="rect">
            <a:avLst/>
          </a:prstGeom>
          <a:solidFill>
            <a:schemeClr val="accent5"/>
          </a:solidFill>
          <a:ln>
            <a:noFill/>
          </a:ln>
        </p:spPr>
      </p:sp>
      <p:sp>
        <p:nvSpPr>
          <p:cNvPr id="460" name="Google Shape;460;p29"/>
          <p:cNvSpPr/>
          <p:nvPr>
            <p:ph idx="4" type="pic"/>
          </p:nvPr>
        </p:nvSpPr>
        <p:spPr>
          <a:xfrm>
            <a:off x="6661976" y="1993392"/>
            <a:ext cx="1691640" cy="1435608"/>
          </a:xfrm>
          <a:prstGeom prst="rect">
            <a:avLst/>
          </a:prstGeom>
          <a:solidFill>
            <a:schemeClr val="accent5"/>
          </a:solidFill>
          <a:ln>
            <a:noFill/>
          </a:ln>
        </p:spPr>
      </p:sp>
      <p:sp>
        <p:nvSpPr>
          <p:cNvPr id="461" name="Google Shape;461;p29"/>
          <p:cNvSpPr/>
          <p:nvPr>
            <p:ph idx="5" type="pic"/>
          </p:nvPr>
        </p:nvSpPr>
        <p:spPr>
          <a:xfrm>
            <a:off x="9485568" y="1990724"/>
            <a:ext cx="1691640" cy="1435608"/>
          </a:xfrm>
          <a:prstGeom prst="rect">
            <a:avLst/>
          </a:prstGeom>
          <a:solidFill>
            <a:schemeClr val="accent5"/>
          </a:solidFill>
          <a:ln>
            <a:noFill/>
          </a:ln>
        </p:spPr>
      </p:sp>
      <p:sp>
        <p:nvSpPr>
          <p:cNvPr id="462" name="Google Shape;462;p29"/>
          <p:cNvSpPr txBox="1"/>
          <p:nvPr>
            <p:ph idx="1" type="body"/>
          </p:nvPr>
        </p:nvSpPr>
        <p:spPr>
          <a:xfrm>
            <a:off x="1079500" y="3781425"/>
            <a:ext cx="1711325" cy="36576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1" sz="20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3" name="Google Shape;463;p29"/>
          <p:cNvSpPr txBox="1"/>
          <p:nvPr>
            <p:ph idx="6" type="body"/>
          </p:nvPr>
        </p:nvSpPr>
        <p:spPr>
          <a:xfrm>
            <a:off x="1078733" y="4232949"/>
            <a:ext cx="1711572" cy="63817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1800"/>
              <a:buNone/>
              <a:defRPr sz="18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4" name="Google Shape;464;p29"/>
          <p:cNvSpPr txBox="1"/>
          <p:nvPr>
            <p:ph idx="7" type="body"/>
          </p:nvPr>
        </p:nvSpPr>
        <p:spPr>
          <a:xfrm>
            <a:off x="3839151" y="3781425"/>
            <a:ext cx="1711325" cy="36576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1" sz="20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5" name="Google Shape;465;p29"/>
          <p:cNvSpPr txBox="1"/>
          <p:nvPr>
            <p:ph idx="8" type="body"/>
          </p:nvPr>
        </p:nvSpPr>
        <p:spPr>
          <a:xfrm>
            <a:off x="3838384" y="4232949"/>
            <a:ext cx="1711572" cy="63817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1800"/>
              <a:buNone/>
              <a:defRPr sz="18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6" name="Google Shape;466;p29"/>
          <p:cNvSpPr txBox="1"/>
          <p:nvPr>
            <p:ph idx="9" type="body"/>
          </p:nvPr>
        </p:nvSpPr>
        <p:spPr>
          <a:xfrm>
            <a:off x="6662743" y="3781425"/>
            <a:ext cx="1711325" cy="36576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1" sz="20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7" name="Google Shape;467;p29"/>
          <p:cNvSpPr txBox="1"/>
          <p:nvPr>
            <p:ph idx="13" type="body"/>
          </p:nvPr>
        </p:nvSpPr>
        <p:spPr>
          <a:xfrm>
            <a:off x="6661976" y="4232949"/>
            <a:ext cx="1711572" cy="63817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1800"/>
              <a:buNone/>
              <a:defRPr sz="18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8" name="Google Shape;468;p29"/>
          <p:cNvSpPr txBox="1"/>
          <p:nvPr>
            <p:ph idx="14" type="body"/>
          </p:nvPr>
        </p:nvSpPr>
        <p:spPr>
          <a:xfrm>
            <a:off x="9433112" y="3787288"/>
            <a:ext cx="1711325" cy="36576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1" sz="20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9" name="Google Shape;469;p29"/>
          <p:cNvSpPr txBox="1"/>
          <p:nvPr>
            <p:ph idx="15" type="body"/>
          </p:nvPr>
        </p:nvSpPr>
        <p:spPr>
          <a:xfrm>
            <a:off x="9432345" y="4238812"/>
            <a:ext cx="1711572" cy="63817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1800"/>
              <a:buNone/>
              <a:defRPr sz="18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70" name="Google Shape;470;p29"/>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1" name="Google Shape;471;p29"/>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2" name="Google Shape;472;p29"/>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siness Model">
  <p:cSld name="Business Model">
    <p:spTree>
      <p:nvGrpSpPr>
        <p:cNvPr id="26" name="Shape 26"/>
        <p:cNvGrpSpPr/>
        <p:nvPr/>
      </p:nvGrpSpPr>
      <p:grpSpPr>
        <a:xfrm>
          <a:off x="0" y="0"/>
          <a:ext cx="0" cy="0"/>
          <a:chOff x="0" y="0"/>
          <a:chExt cx="0" cy="0"/>
        </a:xfrm>
      </p:grpSpPr>
      <p:sp>
        <p:nvSpPr>
          <p:cNvPr id="27" name="Google Shape;27;p15"/>
          <p:cNvSpPr/>
          <p:nvPr>
            <p:ph idx="2" type="pic"/>
          </p:nvPr>
        </p:nvSpPr>
        <p:spPr>
          <a:xfrm>
            <a:off x="-1" y="0"/>
            <a:ext cx="6772276" cy="6858000"/>
          </a:xfrm>
          <a:prstGeom prst="rect">
            <a:avLst/>
          </a:prstGeom>
          <a:noFill/>
          <a:ln>
            <a:noFill/>
          </a:ln>
        </p:spPr>
      </p:sp>
      <p:sp>
        <p:nvSpPr>
          <p:cNvPr id="28" name="Google Shape;28;p15"/>
          <p:cNvSpPr txBox="1"/>
          <p:nvPr>
            <p:ph type="title"/>
          </p:nvPr>
        </p:nvSpPr>
        <p:spPr>
          <a:xfrm>
            <a:off x="1861354" y="790901"/>
            <a:ext cx="3049568" cy="640698"/>
          </a:xfrm>
          <a:prstGeom prst="rect">
            <a:avLst/>
          </a:prstGeom>
          <a:gradFill>
            <a:gsLst>
              <a:gs pos="0">
                <a:srgbClr val="F9FBFD">
                  <a:alpha val="0"/>
                </a:srgbClr>
              </a:gs>
              <a:gs pos="50000">
                <a:srgbClr val="F9FBFD">
                  <a:alpha val="0"/>
                </a:srgbClr>
              </a:gs>
              <a:gs pos="100000">
                <a:srgbClr val="9ACF21">
                  <a:alpha val="9803"/>
                </a:srgbClr>
              </a:gs>
            </a:gsLst>
            <a:lin ang="0" scaled="0"/>
          </a:gra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15"/>
          <p:cNvSpPr txBox="1"/>
          <p:nvPr>
            <p:ph idx="1" type="body"/>
          </p:nvPr>
        </p:nvSpPr>
        <p:spPr>
          <a:xfrm>
            <a:off x="7822086" y="826720"/>
            <a:ext cx="3421103" cy="426393"/>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accent2"/>
              </a:buClr>
              <a:buSzPts val="1800"/>
              <a:buFont typeface="Arial"/>
              <a:buNone/>
              <a:defRPr b="0" i="0" sz="1800" u="none" cap="none" strike="noStrike">
                <a:solidFill>
                  <a:schemeClr val="accent2"/>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 name="Google Shape;30;p15"/>
          <p:cNvSpPr txBox="1"/>
          <p:nvPr>
            <p:ph idx="3" type="body"/>
          </p:nvPr>
        </p:nvSpPr>
        <p:spPr>
          <a:xfrm>
            <a:off x="7822086" y="1206225"/>
            <a:ext cx="3421103" cy="101710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 name="Google Shape;31;p15"/>
          <p:cNvSpPr txBox="1"/>
          <p:nvPr>
            <p:ph idx="4" type="body"/>
          </p:nvPr>
        </p:nvSpPr>
        <p:spPr>
          <a:xfrm>
            <a:off x="7822086" y="2666702"/>
            <a:ext cx="3421103" cy="426393"/>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accent2"/>
              </a:buClr>
              <a:buSzPts val="1800"/>
              <a:buFont typeface="Arial"/>
              <a:buNone/>
              <a:defRPr b="0" i="0" sz="1800" u="none" cap="none" strike="noStrike">
                <a:solidFill>
                  <a:schemeClr val="accent2"/>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15"/>
          <p:cNvSpPr txBox="1"/>
          <p:nvPr>
            <p:ph idx="5" type="body"/>
          </p:nvPr>
        </p:nvSpPr>
        <p:spPr>
          <a:xfrm>
            <a:off x="7822086" y="3046207"/>
            <a:ext cx="3421103" cy="101710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15"/>
          <p:cNvSpPr txBox="1"/>
          <p:nvPr>
            <p:ph idx="6" type="body"/>
          </p:nvPr>
        </p:nvSpPr>
        <p:spPr>
          <a:xfrm>
            <a:off x="7822086" y="4536575"/>
            <a:ext cx="3421103" cy="426393"/>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accent2"/>
              </a:buClr>
              <a:buSzPts val="1800"/>
              <a:buFont typeface="Arial"/>
              <a:buNone/>
              <a:defRPr b="0" i="0" sz="1800" u="none" cap="none" strike="noStrike">
                <a:solidFill>
                  <a:schemeClr val="accent2"/>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 name="Google Shape;34;p15"/>
          <p:cNvSpPr txBox="1"/>
          <p:nvPr>
            <p:ph idx="7" type="body"/>
          </p:nvPr>
        </p:nvSpPr>
        <p:spPr>
          <a:xfrm>
            <a:off x="7822086" y="4916080"/>
            <a:ext cx="3421103" cy="101710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5" name="Google Shape;35;p15"/>
          <p:cNvSpPr txBox="1"/>
          <p:nvPr>
            <p:ph idx="10" type="dt"/>
          </p:nvPr>
        </p:nvSpPr>
        <p:spPr>
          <a:xfrm>
            <a:off x="838200" y="6356350"/>
            <a:ext cx="15906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idx="11" type="ftr"/>
          </p:nvPr>
        </p:nvSpPr>
        <p:spPr>
          <a:xfrm>
            <a:off x="6473608" y="6356350"/>
            <a:ext cx="27432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i="0" sz="1200" cap="none">
                <a:solidFill>
                  <a:srgbClr val="757070"/>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2" type="sldNum"/>
          </p:nvPr>
        </p:nvSpPr>
        <p:spPr>
          <a:xfrm>
            <a:off x="9791700" y="6356350"/>
            <a:ext cx="15621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757070"/>
                </a:solidFill>
                <a:latin typeface="Arial"/>
                <a:ea typeface="Arial"/>
                <a:cs typeface="Arial"/>
                <a:sym typeface="Arial"/>
              </a:defRPr>
            </a:lvl1pPr>
            <a:lvl2pPr indent="0" lvl="1" marL="0" algn="r">
              <a:spcBef>
                <a:spcPts val="0"/>
              </a:spcBef>
              <a:buNone/>
              <a:defRPr b="0" i="0" sz="1200" u="none" cap="none" strike="noStrike">
                <a:solidFill>
                  <a:srgbClr val="757070"/>
                </a:solidFill>
                <a:latin typeface="Arial"/>
                <a:ea typeface="Arial"/>
                <a:cs typeface="Arial"/>
                <a:sym typeface="Arial"/>
              </a:defRPr>
            </a:lvl2pPr>
            <a:lvl3pPr indent="0" lvl="2" marL="0" algn="r">
              <a:spcBef>
                <a:spcPts val="0"/>
              </a:spcBef>
              <a:buNone/>
              <a:defRPr b="0" i="0" sz="1200" u="none" cap="none" strike="noStrike">
                <a:solidFill>
                  <a:srgbClr val="757070"/>
                </a:solidFill>
                <a:latin typeface="Arial"/>
                <a:ea typeface="Arial"/>
                <a:cs typeface="Arial"/>
                <a:sym typeface="Arial"/>
              </a:defRPr>
            </a:lvl3pPr>
            <a:lvl4pPr indent="0" lvl="3" marL="0" algn="r">
              <a:spcBef>
                <a:spcPts val="0"/>
              </a:spcBef>
              <a:buNone/>
              <a:defRPr b="0" i="0" sz="1200" u="none" cap="none" strike="noStrike">
                <a:solidFill>
                  <a:srgbClr val="757070"/>
                </a:solidFill>
                <a:latin typeface="Arial"/>
                <a:ea typeface="Arial"/>
                <a:cs typeface="Arial"/>
                <a:sym typeface="Arial"/>
              </a:defRPr>
            </a:lvl4pPr>
            <a:lvl5pPr indent="0" lvl="4" marL="0" algn="r">
              <a:spcBef>
                <a:spcPts val="0"/>
              </a:spcBef>
              <a:buNone/>
              <a:defRPr b="0" i="0" sz="1200" u="none" cap="none" strike="noStrike">
                <a:solidFill>
                  <a:srgbClr val="757070"/>
                </a:solidFill>
                <a:latin typeface="Arial"/>
                <a:ea typeface="Arial"/>
                <a:cs typeface="Arial"/>
                <a:sym typeface="Arial"/>
              </a:defRPr>
            </a:lvl5pPr>
            <a:lvl6pPr indent="0" lvl="5" marL="0" algn="r">
              <a:spcBef>
                <a:spcPts val="0"/>
              </a:spcBef>
              <a:buNone/>
              <a:defRPr b="0" i="0" sz="1200" u="none" cap="none" strike="noStrike">
                <a:solidFill>
                  <a:srgbClr val="757070"/>
                </a:solidFill>
                <a:latin typeface="Arial"/>
                <a:ea typeface="Arial"/>
                <a:cs typeface="Arial"/>
                <a:sym typeface="Arial"/>
              </a:defRPr>
            </a:lvl6pPr>
            <a:lvl7pPr indent="0" lvl="6" marL="0" algn="r">
              <a:spcBef>
                <a:spcPts val="0"/>
              </a:spcBef>
              <a:buNone/>
              <a:defRPr b="0" i="0" sz="1200" u="none" cap="none" strike="noStrike">
                <a:solidFill>
                  <a:srgbClr val="757070"/>
                </a:solidFill>
                <a:latin typeface="Arial"/>
                <a:ea typeface="Arial"/>
                <a:cs typeface="Arial"/>
                <a:sym typeface="Arial"/>
              </a:defRPr>
            </a:lvl7pPr>
            <a:lvl8pPr indent="0" lvl="7" marL="0" algn="r">
              <a:spcBef>
                <a:spcPts val="0"/>
              </a:spcBef>
              <a:buNone/>
              <a:defRPr b="0" i="0" sz="1200" u="none" cap="none" strike="noStrike">
                <a:solidFill>
                  <a:srgbClr val="757070"/>
                </a:solidFill>
                <a:latin typeface="Arial"/>
                <a:ea typeface="Arial"/>
                <a:cs typeface="Arial"/>
                <a:sym typeface="Arial"/>
              </a:defRPr>
            </a:lvl8pPr>
            <a:lvl9pPr indent="0" lvl="8" marL="0" algn="r">
              <a:spcBef>
                <a:spcPts val="0"/>
              </a:spcBef>
              <a:buNone/>
              <a:defRPr b="0" i="0" sz="1200" u="none" cap="none" strike="noStrike">
                <a:solidFill>
                  <a:srgbClr val="75707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ontent 2 column (comparison slide)" type="twoTxTwoObj">
  <p:cSld name="TWO_OBJECTS_WITH_TEXT">
    <p:spTree>
      <p:nvGrpSpPr>
        <p:cNvPr id="473" name="Shape 473"/>
        <p:cNvGrpSpPr/>
        <p:nvPr/>
      </p:nvGrpSpPr>
      <p:grpSpPr>
        <a:xfrm>
          <a:off x="0" y="0"/>
          <a:ext cx="0" cy="0"/>
          <a:chOff x="0" y="0"/>
          <a:chExt cx="0" cy="0"/>
        </a:xfrm>
      </p:grpSpPr>
      <p:sp>
        <p:nvSpPr>
          <p:cNvPr id="474" name="Google Shape;474;p30"/>
          <p:cNvSpPr/>
          <p:nvPr/>
        </p:nvSpPr>
        <p:spPr>
          <a:xfrm>
            <a:off x="11091612" y="5893466"/>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75" name="Google Shape;475;p30"/>
          <p:cNvSpPr/>
          <p:nvPr/>
        </p:nvSpPr>
        <p:spPr>
          <a:xfrm>
            <a:off x="11451612" y="5827878"/>
            <a:ext cx="379049" cy="360000"/>
          </a:xfrm>
          <a:prstGeom prst="rect">
            <a:avLst/>
          </a:prstGeom>
          <a:solidFill>
            <a:schemeClr val="dk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76" name="Google Shape;476;p30"/>
          <p:cNvSpPr txBox="1"/>
          <p:nvPr>
            <p:ph type="title"/>
          </p:nvPr>
        </p:nvSpPr>
        <p:spPr>
          <a:xfrm>
            <a:off x="550862" y="549275"/>
            <a:ext cx="11097551" cy="1332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4800"/>
              <a:buFont typeface="Pla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7" name="Google Shape;477;p30"/>
          <p:cNvSpPr txBox="1"/>
          <p:nvPr>
            <p:ph idx="1" type="body"/>
          </p:nvPr>
        </p:nvSpPr>
        <p:spPr>
          <a:xfrm>
            <a:off x="550864" y="1731375"/>
            <a:ext cx="5437186" cy="535354"/>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1000"/>
              </a:spcBef>
              <a:spcAft>
                <a:spcPts val="0"/>
              </a:spcAft>
              <a:buClr>
                <a:schemeClr val="lt1"/>
              </a:buClr>
              <a:buSzPts val="1400"/>
              <a:buNone/>
              <a:defRPr b="0" sz="1400" cap="none">
                <a:solidFill>
                  <a:schemeClr val="lt1"/>
                </a:solidFill>
                <a:latin typeface="Gill Sans"/>
                <a:ea typeface="Gill Sans"/>
                <a:cs typeface="Gill Sans"/>
                <a:sym typeface="Gill Sans"/>
              </a:defRPr>
            </a:lvl1pPr>
            <a:lvl2pPr indent="-228600" lvl="1" marL="914400" algn="l">
              <a:lnSpc>
                <a:spcPct val="110000"/>
              </a:lnSpc>
              <a:spcBef>
                <a:spcPts val="800"/>
              </a:spcBef>
              <a:spcAft>
                <a:spcPts val="0"/>
              </a:spcAft>
              <a:buClr>
                <a:schemeClr val="lt1"/>
              </a:buClr>
              <a:buSzPts val="2000"/>
              <a:buNone/>
              <a:defRPr b="1" sz="2000"/>
            </a:lvl2pPr>
            <a:lvl3pPr indent="-228600" lvl="2" marL="1371600" algn="l">
              <a:lnSpc>
                <a:spcPct val="110000"/>
              </a:lnSpc>
              <a:spcBef>
                <a:spcPts val="800"/>
              </a:spcBef>
              <a:spcAft>
                <a:spcPts val="0"/>
              </a:spcAft>
              <a:buClr>
                <a:schemeClr val="lt1"/>
              </a:buClr>
              <a:buSzPts val="1800"/>
              <a:buNone/>
              <a:defRPr b="1" sz="1800"/>
            </a:lvl3pPr>
            <a:lvl4pPr indent="-228600" lvl="3" marL="1828800" algn="l">
              <a:lnSpc>
                <a:spcPct val="110000"/>
              </a:lnSpc>
              <a:spcBef>
                <a:spcPts val="800"/>
              </a:spcBef>
              <a:spcAft>
                <a:spcPts val="0"/>
              </a:spcAft>
              <a:buClr>
                <a:schemeClr val="lt1"/>
              </a:buClr>
              <a:buSzPts val="1600"/>
              <a:buNone/>
              <a:defRPr b="1" sz="1600"/>
            </a:lvl4pPr>
            <a:lvl5pPr indent="-228600" lvl="4" marL="2286000" algn="l">
              <a:lnSpc>
                <a:spcPct val="110000"/>
              </a:lnSpc>
              <a:spcBef>
                <a:spcPts val="800"/>
              </a:spcBef>
              <a:spcAft>
                <a:spcPts val="0"/>
              </a:spcAft>
              <a:buClr>
                <a:schemeClr val="lt1"/>
              </a:buClr>
              <a:buSzPts val="1600"/>
              <a:buNone/>
              <a:defRPr b="1" sz="1600"/>
            </a:lvl5pPr>
            <a:lvl6pPr indent="-228600" lvl="5" marL="2743200" algn="l">
              <a:lnSpc>
                <a:spcPct val="90000"/>
              </a:lnSpc>
              <a:spcBef>
                <a:spcPts val="8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78" name="Google Shape;478;p30"/>
          <p:cNvSpPr txBox="1"/>
          <p:nvPr>
            <p:ph idx="2" type="body"/>
          </p:nvPr>
        </p:nvSpPr>
        <p:spPr>
          <a:xfrm>
            <a:off x="550863" y="2427370"/>
            <a:ext cx="5429114" cy="3515555"/>
          </a:xfrm>
          <a:prstGeom prst="rect">
            <a:avLst/>
          </a:prstGeom>
          <a:noFill/>
          <a:ln>
            <a:noFill/>
          </a:ln>
        </p:spPr>
        <p:txBody>
          <a:bodyPr anchorCtr="0" anchor="t" bIns="0" lIns="0" spcFirstLastPara="1" rIns="0" wrap="square" tIns="0">
            <a:noAutofit/>
          </a:bodyPr>
          <a:lstStyle>
            <a:lvl1pPr indent="-381000" lvl="0" marL="457200" algn="l">
              <a:lnSpc>
                <a:spcPct val="110000"/>
              </a:lnSpc>
              <a:spcBef>
                <a:spcPts val="1000"/>
              </a:spcBef>
              <a:spcAft>
                <a:spcPts val="0"/>
              </a:spcAft>
              <a:buClr>
                <a:schemeClr val="lt1"/>
              </a:buClr>
              <a:buSzPts val="2400"/>
              <a:buChar char="•"/>
              <a:defRPr sz="2400"/>
            </a:lvl1pPr>
            <a:lvl2pPr indent="-330200" lvl="1" marL="914400" algn="l">
              <a:lnSpc>
                <a:spcPct val="110000"/>
              </a:lnSpc>
              <a:spcBef>
                <a:spcPts val="800"/>
              </a:spcBef>
              <a:spcAft>
                <a:spcPts val="0"/>
              </a:spcAft>
              <a:buClr>
                <a:schemeClr val="lt1"/>
              </a:buClr>
              <a:buSzPts val="1600"/>
              <a:buChar char="•"/>
              <a:defRPr sz="1600"/>
            </a:lvl2pPr>
            <a:lvl3pPr indent="-330200" lvl="2" marL="1371600" algn="l">
              <a:lnSpc>
                <a:spcPct val="110000"/>
              </a:lnSpc>
              <a:spcBef>
                <a:spcPts val="800"/>
              </a:spcBef>
              <a:spcAft>
                <a:spcPts val="0"/>
              </a:spcAft>
              <a:buClr>
                <a:schemeClr val="lt1"/>
              </a:buClr>
              <a:buSzPts val="1600"/>
              <a:buChar char="•"/>
              <a:defRPr sz="1600"/>
            </a:lvl3pPr>
            <a:lvl4pPr indent="-330200" lvl="3" marL="1828800" algn="l">
              <a:lnSpc>
                <a:spcPct val="110000"/>
              </a:lnSpc>
              <a:spcBef>
                <a:spcPts val="800"/>
              </a:spcBef>
              <a:spcAft>
                <a:spcPts val="0"/>
              </a:spcAft>
              <a:buClr>
                <a:schemeClr val="lt1"/>
              </a:buClr>
              <a:buSzPts val="1600"/>
              <a:buChar char="•"/>
              <a:defRPr sz="1600"/>
            </a:lvl4pPr>
            <a:lvl5pPr indent="-330200" lvl="4" marL="2286000" algn="l">
              <a:lnSpc>
                <a:spcPct val="110000"/>
              </a:lnSpc>
              <a:spcBef>
                <a:spcPts val="800"/>
              </a:spcBef>
              <a:spcAft>
                <a:spcPts val="0"/>
              </a:spcAft>
              <a:buClr>
                <a:schemeClr val="lt1"/>
              </a:buClr>
              <a:buSzPts val="1600"/>
              <a:buChar char="•"/>
              <a:defRPr sz="16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79" name="Google Shape;479;p30"/>
          <p:cNvSpPr txBox="1"/>
          <p:nvPr>
            <p:ph idx="3" type="body"/>
          </p:nvPr>
        </p:nvSpPr>
        <p:spPr>
          <a:xfrm>
            <a:off x="6212024" y="1731375"/>
            <a:ext cx="5436392" cy="535354"/>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1000"/>
              </a:spcBef>
              <a:spcAft>
                <a:spcPts val="0"/>
              </a:spcAft>
              <a:buClr>
                <a:schemeClr val="lt1"/>
              </a:buClr>
              <a:buSzPts val="1400"/>
              <a:buNone/>
              <a:defRPr b="0" sz="1400" cap="none">
                <a:solidFill>
                  <a:schemeClr val="lt1"/>
                </a:solidFill>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80" name="Google Shape;480;p30"/>
          <p:cNvSpPr txBox="1"/>
          <p:nvPr>
            <p:ph idx="4" type="body"/>
          </p:nvPr>
        </p:nvSpPr>
        <p:spPr>
          <a:xfrm>
            <a:off x="6212023" y="2427370"/>
            <a:ext cx="5436391" cy="3515555"/>
          </a:xfrm>
          <a:prstGeom prst="rect">
            <a:avLst/>
          </a:prstGeom>
          <a:noFill/>
          <a:ln>
            <a:noFill/>
          </a:ln>
        </p:spPr>
        <p:txBody>
          <a:bodyPr anchorCtr="0" anchor="t" bIns="0" lIns="0" spcFirstLastPara="1" rIns="0" wrap="square" tIns="0">
            <a:noAutofit/>
          </a:bodyPr>
          <a:lstStyle>
            <a:lvl1pPr indent="-381000" lvl="0" marL="457200" algn="l">
              <a:lnSpc>
                <a:spcPct val="110000"/>
              </a:lnSpc>
              <a:spcBef>
                <a:spcPts val="1000"/>
              </a:spcBef>
              <a:spcAft>
                <a:spcPts val="0"/>
              </a:spcAft>
              <a:buClr>
                <a:schemeClr val="lt1"/>
              </a:buClr>
              <a:buSzPts val="2400"/>
              <a:buChar char="•"/>
              <a:defRPr sz="2400"/>
            </a:lvl1pPr>
            <a:lvl2pPr indent="-330200" lvl="1" marL="914400" algn="l">
              <a:lnSpc>
                <a:spcPct val="110000"/>
              </a:lnSpc>
              <a:spcBef>
                <a:spcPts val="800"/>
              </a:spcBef>
              <a:spcAft>
                <a:spcPts val="0"/>
              </a:spcAft>
              <a:buClr>
                <a:schemeClr val="lt1"/>
              </a:buClr>
              <a:buSzPts val="1600"/>
              <a:buChar char="•"/>
              <a:defRPr sz="1600"/>
            </a:lvl2pPr>
            <a:lvl3pPr indent="-330200" lvl="2" marL="1371600" algn="l">
              <a:lnSpc>
                <a:spcPct val="110000"/>
              </a:lnSpc>
              <a:spcBef>
                <a:spcPts val="800"/>
              </a:spcBef>
              <a:spcAft>
                <a:spcPts val="0"/>
              </a:spcAft>
              <a:buClr>
                <a:schemeClr val="lt1"/>
              </a:buClr>
              <a:buSzPts val="1600"/>
              <a:buChar char="•"/>
              <a:defRPr sz="1600"/>
            </a:lvl3pPr>
            <a:lvl4pPr indent="-330200" lvl="3" marL="1828800" algn="l">
              <a:lnSpc>
                <a:spcPct val="110000"/>
              </a:lnSpc>
              <a:spcBef>
                <a:spcPts val="800"/>
              </a:spcBef>
              <a:spcAft>
                <a:spcPts val="0"/>
              </a:spcAft>
              <a:buClr>
                <a:schemeClr val="lt1"/>
              </a:buClr>
              <a:buSzPts val="1600"/>
              <a:buChar char="•"/>
              <a:defRPr sz="1600"/>
            </a:lvl4pPr>
            <a:lvl5pPr indent="-330200" lvl="4" marL="2286000" algn="l">
              <a:lnSpc>
                <a:spcPct val="110000"/>
              </a:lnSpc>
              <a:spcBef>
                <a:spcPts val="800"/>
              </a:spcBef>
              <a:spcAft>
                <a:spcPts val="0"/>
              </a:spcAft>
              <a:buClr>
                <a:schemeClr val="lt1"/>
              </a:buClr>
              <a:buSzPts val="1600"/>
              <a:buChar char="•"/>
              <a:defRPr sz="16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81" name="Google Shape;481;p30"/>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2" name="Google Shape;482;p30"/>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3" name="Google Shape;483;p30"/>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ontent 3 column">
  <p:cSld name="11_Content 3 column">
    <p:spTree>
      <p:nvGrpSpPr>
        <p:cNvPr id="484" name="Shape 484"/>
        <p:cNvGrpSpPr/>
        <p:nvPr/>
      </p:nvGrpSpPr>
      <p:grpSpPr>
        <a:xfrm>
          <a:off x="0" y="0"/>
          <a:ext cx="0" cy="0"/>
          <a:chOff x="0" y="0"/>
          <a:chExt cx="0" cy="0"/>
        </a:xfrm>
      </p:grpSpPr>
      <p:grpSp>
        <p:nvGrpSpPr>
          <p:cNvPr id="485" name="Google Shape;485;p31"/>
          <p:cNvGrpSpPr/>
          <p:nvPr/>
        </p:nvGrpSpPr>
        <p:grpSpPr>
          <a:xfrm>
            <a:off x="100472" y="5036395"/>
            <a:ext cx="2083885" cy="2083885"/>
            <a:chOff x="4842143" y="3556857"/>
            <a:chExt cx="2083885" cy="2083885"/>
          </a:xfrm>
        </p:grpSpPr>
        <p:sp>
          <p:nvSpPr>
            <p:cNvPr id="486" name="Google Shape;486;p31"/>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87" name="Google Shape;487;p31"/>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88" name="Google Shape;488;p31"/>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89" name="Google Shape;489;p31"/>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490" name="Google Shape;490;p31"/>
          <p:cNvSpPr/>
          <p:nvPr/>
        </p:nvSpPr>
        <p:spPr>
          <a:xfrm rot="2700000">
            <a:off x="10834944" y="17126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91" name="Google Shape;491;p31"/>
          <p:cNvSpPr/>
          <p:nvPr/>
        </p:nvSpPr>
        <p:spPr>
          <a:xfrm rot="8100000">
            <a:off x="10849344" y="51834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92" name="Google Shape;492;p31"/>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93" name="Google Shape;493;p31"/>
          <p:cNvSpPr txBox="1"/>
          <p:nvPr>
            <p:ph type="title"/>
          </p:nvPr>
        </p:nvSpPr>
        <p:spPr>
          <a:xfrm>
            <a:off x="550862" y="549275"/>
            <a:ext cx="11097551" cy="1332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4800"/>
              <a:buFont typeface="Pla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4" name="Google Shape;494;p31"/>
          <p:cNvSpPr txBox="1"/>
          <p:nvPr>
            <p:ph idx="1" type="body"/>
          </p:nvPr>
        </p:nvSpPr>
        <p:spPr>
          <a:xfrm>
            <a:off x="550864" y="1731375"/>
            <a:ext cx="3563936" cy="535354"/>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0" sz="2000" cap="none">
                <a:solidFill>
                  <a:schemeClr val="lt1"/>
                </a:solidFill>
                <a:latin typeface="Gill Sans"/>
                <a:ea typeface="Gill Sans"/>
                <a:cs typeface="Gill Sans"/>
                <a:sym typeface="Gill Sans"/>
              </a:defRPr>
            </a:lvl1pPr>
            <a:lvl2pPr indent="-228600" lvl="1" marL="914400" algn="l">
              <a:lnSpc>
                <a:spcPct val="110000"/>
              </a:lnSpc>
              <a:spcBef>
                <a:spcPts val="800"/>
              </a:spcBef>
              <a:spcAft>
                <a:spcPts val="0"/>
              </a:spcAft>
              <a:buClr>
                <a:schemeClr val="lt1"/>
              </a:buClr>
              <a:buSzPts val="2000"/>
              <a:buNone/>
              <a:defRPr b="1" sz="2000"/>
            </a:lvl2pPr>
            <a:lvl3pPr indent="-228600" lvl="2" marL="1371600" algn="l">
              <a:lnSpc>
                <a:spcPct val="110000"/>
              </a:lnSpc>
              <a:spcBef>
                <a:spcPts val="800"/>
              </a:spcBef>
              <a:spcAft>
                <a:spcPts val="0"/>
              </a:spcAft>
              <a:buClr>
                <a:schemeClr val="lt1"/>
              </a:buClr>
              <a:buSzPts val="1800"/>
              <a:buNone/>
              <a:defRPr b="1" sz="1800"/>
            </a:lvl3pPr>
            <a:lvl4pPr indent="-228600" lvl="3" marL="1828800" algn="l">
              <a:lnSpc>
                <a:spcPct val="110000"/>
              </a:lnSpc>
              <a:spcBef>
                <a:spcPts val="800"/>
              </a:spcBef>
              <a:spcAft>
                <a:spcPts val="0"/>
              </a:spcAft>
              <a:buClr>
                <a:schemeClr val="lt1"/>
              </a:buClr>
              <a:buSzPts val="1600"/>
              <a:buNone/>
              <a:defRPr b="1" sz="1600"/>
            </a:lvl4pPr>
            <a:lvl5pPr indent="-228600" lvl="4" marL="2286000" algn="l">
              <a:lnSpc>
                <a:spcPct val="110000"/>
              </a:lnSpc>
              <a:spcBef>
                <a:spcPts val="800"/>
              </a:spcBef>
              <a:spcAft>
                <a:spcPts val="0"/>
              </a:spcAft>
              <a:buClr>
                <a:schemeClr val="lt1"/>
              </a:buClr>
              <a:buSzPts val="1600"/>
              <a:buNone/>
              <a:defRPr b="1" sz="1600"/>
            </a:lvl5pPr>
            <a:lvl6pPr indent="-228600" lvl="5" marL="2743200" algn="l">
              <a:lnSpc>
                <a:spcPct val="90000"/>
              </a:lnSpc>
              <a:spcBef>
                <a:spcPts val="8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95" name="Google Shape;495;p31"/>
          <p:cNvSpPr txBox="1"/>
          <p:nvPr>
            <p:ph idx="2" type="body"/>
          </p:nvPr>
        </p:nvSpPr>
        <p:spPr>
          <a:xfrm>
            <a:off x="559476" y="2432304"/>
            <a:ext cx="3563936" cy="3515555"/>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1000"/>
              </a:spcBef>
              <a:spcAft>
                <a:spcPts val="0"/>
              </a:spcAft>
              <a:buClr>
                <a:schemeClr val="lt1"/>
              </a:buClr>
              <a:buSzPts val="1800"/>
              <a:buChar char="•"/>
              <a:defRPr sz="1800"/>
            </a:lvl1pPr>
            <a:lvl2pPr indent="-342900" lvl="1" marL="914400" algn="l">
              <a:lnSpc>
                <a:spcPct val="110000"/>
              </a:lnSpc>
              <a:spcBef>
                <a:spcPts val="800"/>
              </a:spcBef>
              <a:spcAft>
                <a:spcPts val="0"/>
              </a:spcAft>
              <a:buClr>
                <a:schemeClr val="lt1"/>
              </a:buClr>
              <a:buSzPts val="1800"/>
              <a:buChar char="•"/>
              <a:defRPr sz="1800"/>
            </a:lvl2pPr>
            <a:lvl3pPr indent="-342900" lvl="2" marL="1371600" algn="l">
              <a:lnSpc>
                <a:spcPct val="110000"/>
              </a:lnSpc>
              <a:spcBef>
                <a:spcPts val="800"/>
              </a:spcBef>
              <a:spcAft>
                <a:spcPts val="0"/>
              </a:spcAft>
              <a:buClr>
                <a:schemeClr val="lt1"/>
              </a:buClr>
              <a:buSzPts val="1800"/>
              <a:buChar char="•"/>
              <a:defRPr sz="1800"/>
            </a:lvl3pPr>
            <a:lvl4pPr indent="-342900" lvl="3" marL="1828800" algn="l">
              <a:lnSpc>
                <a:spcPct val="110000"/>
              </a:lnSpc>
              <a:spcBef>
                <a:spcPts val="800"/>
              </a:spcBef>
              <a:spcAft>
                <a:spcPts val="0"/>
              </a:spcAft>
              <a:buClr>
                <a:schemeClr val="lt1"/>
              </a:buClr>
              <a:buSzPts val="1800"/>
              <a:buChar char="•"/>
              <a:defRPr sz="1800"/>
            </a:lvl4pPr>
            <a:lvl5pPr indent="-342900" lvl="4" marL="2286000" algn="l">
              <a:lnSpc>
                <a:spcPct val="110000"/>
              </a:lnSpc>
              <a:spcBef>
                <a:spcPts val="800"/>
              </a:spcBef>
              <a:spcAft>
                <a:spcPts val="0"/>
              </a:spcAft>
              <a:buClr>
                <a:schemeClr val="lt1"/>
              </a:buClr>
              <a:buSzPts val="1800"/>
              <a:buChar char="•"/>
              <a:defRPr sz="18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6" name="Google Shape;496;p31"/>
          <p:cNvSpPr txBox="1"/>
          <p:nvPr>
            <p:ph idx="3" type="body"/>
          </p:nvPr>
        </p:nvSpPr>
        <p:spPr>
          <a:xfrm>
            <a:off x="4341573" y="1731375"/>
            <a:ext cx="3566160" cy="535354"/>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0" sz="2000" cap="none">
                <a:solidFill>
                  <a:schemeClr val="lt1"/>
                </a:solidFill>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7" name="Google Shape;497;p31"/>
          <p:cNvSpPr txBox="1"/>
          <p:nvPr>
            <p:ph idx="4" type="body"/>
          </p:nvPr>
        </p:nvSpPr>
        <p:spPr>
          <a:xfrm>
            <a:off x="4341573" y="2427370"/>
            <a:ext cx="3508755" cy="3515555"/>
          </a:xfrm>
          <a:prstGeom prst="rect">
            <a:avLst/>
          </a:prstGeom>
          <a:noFill/>
          <a:ln>
            <a:noFill/>
          </a:ln>
        </p:spPr>
        <p:txBody>
          <a:bodyPr anchorCtr="0" anchor="t" bIns="0" lIns="0" spcFirstLastPara="1" rIns="0" wrap="square" tIns="0">
            <a:noAutofit/>
          </a:bodyPr>
          <a:lstStyle>
            <a:lvl1pPr indent="-336550" lvl="0" marL="457200" algn="l">
              <a:lnSpc>
                <a:spcPct val="110000"/>
              </a:lnSpc>
              <a:spcBef>
                <a:spcPts val="1000"/>
              </a:spcBef>
              <a:spcAft>
                <a:spcPts val="0"/>
              </a:spcAft>
              <a:buClr>
                <a:schemeClr val="lt1"/>
              </a:buClr>
              <a:buSzPts val="1700"/>
              <a:buChar char="•"/>
              <a:defRPr sz="1700"/>
            </a:lvl1pPr>
            <a:lvl2pPr indent="-336550" lvl="1" marL="914400" algn="l">
              <a:lnSpc>
                <a:spcPct val="110000"/>
              </a:lnSpc>
              <a:spcBef>
                <a:spcPts val="800"/>
              </a:spcBef>
              <a:spcAft>
                <a:spcPts val="0"/>
              </a:spcAft>
              <a:buClr>
                <a:schemeClr val="lt1"/>
              </a:buClr>
              <a:buSzPts val="1700"/>
              <a:buChar char="•"/>
              <a:defRPr sz="1700"/>
            </a:lvl2pPr>
            <a:lvl3pPr indent="-336550" lvl="2" marL="1371600" algn="l">
              <a:lnSpc>
                <a:spcPct val="110000"/>
              </a:lnSpc>
              <a:spcBef>
                <a:spcPts val="800"/>
              </a:spcBef>
              <a:spcAft>
                <a:spcPts val="0"/>
              </a:spcAft>
              <a:buClr>
                <a:schemeClr val="lt1"/>
              </a:buClr>
              <a:buSzPts val="1700"/>
              <a:buChar char="•"/>
              <a:defRPr sz="1700"/>
            </a:lvl3pPr>
            <a:lvl4pPr indent="-336550" lvl="3" marL="1828800" algn="l">
              <a:lnSpc>
                <a:spcPct val="110000"/>
              </a:lnSpc>
              <a:spcBef>
                <a:spcPts val="800"/>
              </a:spcBef>
              <a:spcAft>
                <a:spcPts val="0"/>
              </a:spcAft>
              <a:buClr>
                <a:schemeClr val="lt1"/>
              </a:buClr>
              <a:buSzPts val="1700"/>
              <a:buChar char="•"/>
              <a:defRPr sz="1700"/>
            </a:lvl4pPr>
            <a:lvl5pPr indent="-336550" lvl="4" marL="2286000" algn="l">
              <a:lnSpc>
                <a:spcPct val="110000"/>
              </a:lnSpc>
              <a:spcBef>
                <a:spcPts val="800"/>
              </a:spcBef>
              <a:spcAft>
                <a:spcPts val="0"/>
              </a:spcAft>
              <a:buClr>
                <a:schemeClr val="lt1"/>
              </a:buClr>
              <a:buSzPts val="1700"/>
              <a:buChar char="•"/>
              <a:defRPr sz="17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8" name="Google Shape;498;p31"/>
          <p:cNvSpPr txBox="1"/>
          <p:nvPr>
            <p:ph idx="5" type="body"/>
          </p:nvPr>
        </p:nvSpPr>
        <p:spPr>
          <a:xfrm>
            <a:off x="8139659" y="1731375"/>
            <a:ext cx="3566160" cy="535354"/>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0" sz="2000" cap="none">
                <a:solidFill>
                  <a:schemeClr val="lt1"/>
                </a:solidFill>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9" name="Google Shape;499;p31"/>
          <p:cNvSpPr txBox="1"/>
          <p:nvPr>
            <p:ph idx="6" type="body"/>
          </p:nvPr>
        </p:nvSpPr>
        <p:spPr>
          <a:xfrm>
            <a:off x="8139659" y="2427370"/>
            <a:ext cx="3508755" cy="3515555"/>
          </a:xfrm>
          <a:prstGeom prst="rect">
            <a:avLst/>
          </a:prstGeom>
          <a:noFill/>
          <a:ln>
            <a:noFill/>
          </a:ln>
        </p:spPr>
        <p:txBody>
          <a:bodyPr anchorCtr="0" anchor="t" bIns="0" lIns="0" spcFirstLastPara="1" rIns="0" wrap="square" tIns="0">
            <a:noAutofit/>
          </a:bodyPr>
          <a:lstStyle>
            <a:lvl1pPr indent="-336550" lvl="0" marL="457200" algn="l">
              <a:lnSpc>
                <a:spcPct val="110000"/>
              </a:lnSpc>
              <a:spcBef>
                <a:spcPts val="1000"/>
              </a:spcBef>
              <a:spcAft>
                <a:spcPts val="0"/>
              </a:spcAft>
              <a:buClr>
                <a:schemeClr val="lt1"/>
              </a:buClr>
              <a:buSzPts val="1700"/>
              <a:buChar char="•"/>
              <a:defRPr sz="1700"/>
            </a:lvl1pPr>
            <a:lvl2pPr indent="-336550" lvl="1" marL="914400" algn="l">
              <a:lnSpc>
                <a:spcPct val="110000"/>
              </a:lnSpc>
              <a:spcBef>
                <a:spcPts val="800"/>
              </a:spcBef>
              <a:spcAft>
                <a:spcPts val="0"/>
              </a:spcAft>
              <a:buClr>
                <a:schemeClr val="lt1"/>
              </a:buClr>
              <a:buSzPts val="1700"/>
              <a:buChar char="•"/>
              <a:defRPr sz="1700"/>
            </a:lvl2pPr>
            <a:lvl3pPr indent="-336550" lvl="2" marL="1371600" algn="l">
              <a:lnSpc>
                <a:spcPct val="110000"/>
              </a:lnSpc>
              <a:spcBef>
                <a:spcPts val="800"/>
              </a:spcBef>
              <a:spcAft>
                <a:spcPts val="0"/>
              </a:spcAft>
              <a:buClr>
                <a:schemeClr val="lt1"/>
              </a:buClr>
              <a:buSzPts val="1700"/>
              <a:buChar char="•"/>
              <a:defRPr sz="1700"/>
            </a:lvl3pPr>
            <a:lvl4pPr indent="-336550" lvl="3" marL="1828800" algn="l">
              <a:lnSpc>
                <a:spcPct val="110000"/>
              </a:lnSpc>
              <a:spcBef>
                <a:spcPts val="800"/>
              </a:spcBef>
              <a:spcAft>
                <a:spcPts val="0"/>
              </a:spcAft>
              <a:buClr>
                <a:schemeClr val="lt1"/>
              </a:buClr>
              <a:buSzPts val="1700"/>
              <a:buChar char="•"/>
              <a:defRPr sz="1700"/>
            </a:lvl4pPr>
            <a:lvl5pPr indent="-336550" lvl="4" marL="2286000" algn="l">
              <a:lnSpc>
                <a:spcPct val="110000"/>
              </a:lnSpc>
              <a:spcBef>
                <a:spcPts val="800"/>
              </a:spcBef>
              <a:spcAft>
                <a:spcPts val="0"/>
              </a:spcAft>
              <a:buClr>
                <a:schemeClr val="lt1"/>
              </a:buClr>
              <a:buSzPts val="1700"/>
              <a:buChar char="•"/>
              <a:defRPr sz="17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00" name="Google Shape;500;p31"/>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1" name="Google Shape;501;p31"/>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2" name="Google Shape;502;p31"/>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Summary">
  <p:cSld name="12_Summary">
    <p:spTree>
      <p:nvGrpSpPr>
        <p:cNvPr id="503" name="Shape 503"/>
        <p:cNvGrpSpPr/>
        <p:nvPr/>
      </p:nvGrpSpPr>
      <p:grpSpPr>
        <a:xfrm>
          <a:off x="0" y="0"/>
          <a:ext cx="0" cy="0"/>
          <a:chOff x="0" y="0"/>
          <a:chExt cx="0" cy="0"/>
        </a:xfrm>
      </p:grpSpPr>
      <p:sp>
        <p:nvSpPr>
          <p:cNvPr id="504" name="Google Shape;504;p32"/>
          <p:cNvSpPr txBox="1"/>
          <p:nvPr>
            <p:ph type="title"/>
          </p:nvPr>
        </p:nvSpPr>
        <p:spPr>
          <a:xfrm>
            <a:off x="550863" y="4508500"/>
            <a:ext cx="4500562" cy="156295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5" name="Google Shape;505;p32"/>
          <p:cNvSpPr/>
          <p:nvPr>
            <p:ph idx="2" type="pic"/>
          </p:nvPr>
        </p:nvSpPr>
        <p:spPr>
          <a:xfrm>
            <a:off x="0" y="0"/>
            <a:ext cx="12192000" cy="3776472"/>
          </a:xfrm>
          <a:prstGeom prst="rect">
            <a:avLst/>
          </a:prstGeom>
          <a:solidFill>
            <a:schemeClr val="accent5"/>
          </a:solidFill>
          <a:ln>
            <a:noFill/>
          </a:ln>
        </p:spPr>
      </p:sp>
      <p:sp>
        <p:nvSpPr>
          <p:cNvPr id="506" name="Google Shape;506;p32"/>
          <p:cNvSpPr txBox="1"/>
          <p:nvPr>
            <p:ph idx="1" type="body"/>
          </p:nvPr>
        </p:nvSpPr>
        <p:spPr>
          <a:xfrm>
            <a:off x="5262411" y="4508500"/>
            <a:ext cx="6221412" cy="1563688"/>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sz="2000"/>
            </a:lvl1pPr>
            <a:lvl2pPr indent="-228600" lvl="1" marL="914400" algn="l">
              <a:lnSpc>
                <a:spcPct val="110000"/>
              </a:lnSpc>
              <a:spcBef>
                <a:spcPts val="800"/>
              </a:spcBef>
              <a:spcAft>
                <a:spcPts val="0"/>
              </a:spcAft>
              <a:buClr>
                <a:schemeClr val="lt1"/>
              </a:buClr>
              <a:buSzPts val="1900"/>
              <a:buNone/>
              <a:defRPr sz="1900"/>
            </a:lvl2pPr>
            <a:lvl3pPr indent="-228600" lvl="2" marL="1371600" algn="l">
              <a:lnSpc>
                <a:spcPct val="110000"/>
              </a:lnSpc>
              <a:spcBef>
                <a:spcPts val="800"/>
              </a:spcBef>
              <a:spcAft>
                <a:spcPts val="0"/>
              </a:spcAft>
              <a:buClr>
                <a:schemeClr val="lt1"/>
              </a:buClr>
              <a:buSzPts val="1900"/>
              <a:buNone/>
              <a:defRPr sz="1900"/>
            </a:lvl3pPr>
            <a:lvl4pPr indent="-228600" lvl="3" marL="1828800" algn="l">
              <a:lnSpc>
                <a:spcPct val="110000"/>
              </a:lnSpc>
              <a:spcBef>
                <a:spcPts val="800"/>
              </a:spcBef>
              <a:spcAft>
                <a:spcPts val="0"/>
              </a:spcAft>
              <a:buClr>
                <a:schemeClr val="lt1"/>
              </a:buClr>
              <a:buSzPts val="1900"/>
              <a:buNone/>
              <a:defRPr sz="1900"/>
            </a:lvl4pPr>
            <a:lvl5pPr indent="-228600" lvl="4" marL="2286000" algn="l">
              <a:lnSpc>
                <a:spcPct val="110000"/>
              </a:lnSpc>
              <a:spcBef>
                <a:spcPts val="800"/>
              </a:spcBef>
              <a:spcAft>
                <a:spcPts val="0"/>
              </a:spcAft>
              <a:buClr>
                <a:schemeClr val="lt1"/>
              </a:buClr>
              <a:buSzPts val="1900"/>
              <a:buNone/>
              <a:defRPr sz="19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07" name="Google Shape;507;p32"/>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8" name="Google Shape;508;p32"/>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9" name="Google Shape;509;p32"/>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10" name="Google Shape;510;p32"/>
          <p:cNvSpPr/>
          <p:nvPr/>
        </p:nvSpPr>
        <p:spPr>
          <a:xfrm>
            <a:off x="1225773" y="385222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losing">
  <p:cSld name="13_Closing">
    <p:spTree>
      <p:nvGrpSpPr>
        <p:cNvPr id="511" name="Shape 511"/>
        <p:cNvGrpSpPr/>
        <p:nvPr/>
      </p:nvGrpSpPr>
      <p:grpSpPr>
        <a:xfrm>
          <a:off x="0" y="0"/>
          <a:ext cx="0" cy="0"/>
          <a:chOff x="0" y="0"/>
          <a:chExt cx="0" cy="0"/>
        </a:xfrm>
      </p:grpSpPr>
      <p:sp>
        <p:nvSpPr>
          <p:cNvPr id="512" name="Google Shape;512;p33"/>
          <p:cNvSpPr txBox="1"/>
          <p:nvPr>
            <p:ph type="ctrTitle"/>
          </p:nvPr>
        </p:nvSpPr>
        <p:spPr>
          <a:xfrm>
            <a:off x="550863" y="549275"/>
            <a:ext cx="5437187" cy="2986234"/>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3" name="Google Shape;513;p33"/>
          <p:cNvSpPr txBox="1"/>
          <p:nvPr>
            <p:ph idx="1" type="subTitle"/>
          </p:nvPr>
        </p:nvSpPr>
        <p:spPr>
          <a:xfrm>
            <a:off x="550863" y="3827610"/>
            <a:ext cx="5437187" cy="2265216"/>
          </a:xfrm>
          <a:prstGeom prst="rect">
            <a:avLst/>
          </a:prstGeom>
          <a:noFill/>
          <a:ln>
            <a:noFill/>
          </a:ln>
        </p:spPr>
        <p:txBody>
          <a:bodyPr anchorCtr="0" anchor="t" bIns="0" lIns="0" spcFirstLastPara="1" rIns="0" wrap="square" tIns="0">
            <a:noAutofit/>
          </a:bodyPr>
          <a:lstStyle>
            <a:lvl1pPr lvl="0" algn="l">
              <a:lnSpc>
                <a:spcPct val="110000"/>
              </a:lnSpc>
              <a:spcBef>
                <a:spcPts val="1000"/>
              </a:spcBef>
              <a:spcAft>
                <a:spcPts val="0"/>
              </a:spcAft>
              <a:buClr>
                <a:schemeClr val="lt1"/>
              </a:buClr>
              <a:buSzPts val="2400"/>
              <a:buNone/>
              <a:defRPr sz="2400"/>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p:txBody>
      </p:sp>
      <p:sp>
        <p:nvSpPr>
          <p:cNvPr id="514" name="Google Shape;514;p33"/>
          <p:cNvSpPr/>
          <p:nvPr>
            <p:ph idx="2" type="pic"/>
          </p:nvPr>
        </p:nvSpPr>
        <p:spPr>
          <a:xfrm>
            <a:off x="6556248" y="548640"/>
            <a:ext cx="5084064" cy="2880360"/>
          </a:xfrm>
          <a:prstGeom prst="rect">
            <a:avLst/>
          </a:prstGeom>
          <a:solidFill>
            <a:schemeClr val="accent5"/>
          </a:solidFill>
          <a:ln>
            <a:noFill/>
          </a:ln>
        </p:spPr>
      </p:sp>
      <p:sp>
        <p:nvSpPr>
          <p:cNvPr id="515" name="Google Shape;515;p33"/>
          <p:cNvSpPr/>
          <p:nvPr>
            <p:ph idx="3" type="pic"/>
          </p:nvPr>
        </p:nvSpPr>
        <p:spPr>
          <a:xfrm>
            <a:off x="6556248" y="3429000"/>
            <a:ext cx="5084064" cy="2880360"/>
          </a:xfrm>
          <a:prstGeom prst="rect">
            <a:avLst/>
          </a:prstGeom>
          <a:solidFill>
            <a:schemeClr val="accent5"/>
          </a:solidFill>
          <a:ln>
            <a:noFill/>
          </a:ln>
        </p:spPr>
      </p:sp>
      <p:grpSp>
        <p:nvGrpSpPr>
          <p:cNvPr id="516" name="Google Shape;516;p33"/>
          <p:cNvGrpSpPr/>
          <p:nvPr/>
        </p:nvGrpSpPr>
        <p:grpSpPr>
          <a:xfrm>
            <a:off x="11030092" y="-213201"/>
            <a:ext cx="1708815" cy="1705831"/>
            <a:chOff x="11030092" y="-213201"/>
            <a:chExt cx="1708815" cy="1705831"/>
          </a:xfrm>
        </p:grpSpPr>
        <p:sp>
          <p:nvSpPr>
            <p:cNvPr id="517" name="Google Shape;517;p33"/>
            <p:cNvSpPr/>
            <p:nvPr/>
          </p:nvSpPr>
          <p:spPr>
            <a:xfrm rot="-2700000">
              <a:off x="11161347" y="125399"/>
              <a:ext cx="1341675" cy="926985"/>
            </a:xfrm>
            <a:custGeom>
              <a:rect b="b" l="l" r="r" t="t"/>
              <a:pathLst>
                <a:path extrusionOk="0" h="926985" w="134167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18" name="Google Shape;518;p33"/>
            <p:cNvSpPr/>
            <p:nvPr/>
          </p:nvSpPr>
          <p:spPr>
            <a:xfrm rot="2700000">
              <a:off x="11798454" y="994196"/>
              <a:ext cx="107098" cy="466589"/>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19" name="Google Shape;519;p33"/>
            <p:cNvSpPr/>
            <p:nvPr/>
          </p:nvSpPr>
          <p:spPr>
            <a:xfrm rot="-2700000">
              <a:off x="11228590" y="129580"/>
              <a:ext cx="1337455" cy="1042921"/>
            </a:xfrm>
            <a:custGeom>
              <a:rect b="b" l="l" r="r" t="t"/>
              <a:pathLst>
                <a:path extrusionOk="0" h="1042921" w="1337455">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grpSp>
        <p:nvGrpSpPr>
          <p:cNvPr id="520" name="Google Shape;520;p33"/>
          <p:cNvGrpSpPr/>
          <p:nvPr/>
        </p:nvGrpSpPr>
        <p:grpSpPr>
          <a:xfrm>
            <a:off x="577658" y="5511950"/>
            <a:ext cx="828358" cy="828358"/>
            <a:chOff x="10462536" y="1408249"/>
            <a:chExt cx="828358" cy="828358"/>
          </a:xfrm>
        </p:grpSpPr>
        <p:sp>
          <p:nvSpPr>
            <p:cNvPr id="521" name="Google Shape;521;p33"/>
            <p:cNvSpPr/>
            <p:nvPr/>
          </p:nvSpPr>
          <p:spPr>
            <a:xfrm rot="8100000">
              <a:off x="10606715" y="1506691"/>
              <a:ext cx="540001"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22" name="Google Shape;522;p33"/>
            <p:cNvSpPr/>
            <p:nvPr/>
          </p:nvSpPr>
          <p:spPr>
            <a:xfrm rot="-8100000">
              <a:off x="10613915" y="1424627"/>
              <a:ext cx="270000" cy="540001"/>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523" name="Google Shape;523;p33"/>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4" name="Google Shape;524;p33"/>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5" name="Google Shape;525;p33"/>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26" name="Google Shape;526;p33"/>
          <p:cNvSpPr/>
          <p:nvPr/>
        </p:nvSpPr>
        <p:spPr>
          <a:xfrm>
            <a:off x="5303845" y="5427212"/>
            <a:ext cx="1080000" cy="108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27" name="Shape 527"/>
        <p:cNvGrpSpPr/>
        <p:nvPr/>
      </p:nvGrpSpPr>
      <p:grpSpPr>
        <a:xfrm>
          <a:off x="0" y="0"/>
          <a:ext cx="0" cy="0"/>
          <a:chOff x="0" y="0"/>
          <a:chExt cx="0" cy="0"/>
        </a:xfrm>
      </p:grpSpPr>
      <p:sp>
        <p:nvSpPr>
          <p:cNvPr id="528" name="Google Shape;528;p34"/>
          <p:cNvSpPr txBox="1"/>
          <p:nvPr>
            <p:ph type="ctrTitle"/>
          </p:nvPr>
        </p:nvSpPr>
        <p:spPr>
          <a:xfrm>
            <a:off x="3359149" y="389840"/>
            <a:ext cx="8281987" cy="295465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6400"/>
              <a:buFont typeface="Play"/>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9" name="Google Shape;529;p34"/>
          <p:cNvSpPr txBox="1"/>
          <p:nvPr>
            <p:ph idx="1" type="subTitle"/>
          </p:nvPr>
        </p:nvSpPr>
        <p:spPr>
          <a:xfrm>
            <a:off x="3359149" y="3536951"/>
            <a:ext cx="8281989" cy="2555874"/>
          </a:xfrm>
          <a:prstGeom prst="rect">
            <a:avLst/>
          </a:prstGeom>
          <a:noFill/>
          <a:ln>
            <a:noFill/>
          </a:ln>
        </p:spPr>
        <p:txBody>
          <a:bodyPr anchorCtr="0" anchor="t" bIns="0" lIns="0" spcFirstLastPara="1" rIns="0" wrap="square" tIns="0">
            <a:noAutofit/>
          </a:bodyPr>
          <a:lstStyle>
            <a:lvl1pPr lvl="0" algn="l">
              <a:lnSpc>
                <a:spcPct val="100000"/>
              </a:lnSpc>
              <a:spcBef>
                <a:spcPts val="1000"/>
              </a:spcBef>
              <a:spcAft>
                <a:spcPts val="0"/>
              </a:spcAft>
              <a:buClr>
                <a:schemeClr val="lt1"/>
              </a:buClr>
              <a:buSzPts val="2400"/>
              <a:buNone/>
              <a:defRPr sz="2400">
                <a:solidFill>
                  <a:schemeClr val="lt1"/>
                </a:solidFill>
              </a:defRPr>
            </a:lvl1pPr>
            <a:lvl2pPr lvl="1" algn="ctr">
              <a:lnSpc>
                <a:spcPct val="110000"/>
              </a:lnSpc>
              <a:spcBef>
                <a:spcPts val="800"/>
              </a:spcBef>
              <a:spcAft>
                <a:spcPts val="0"/>
              </a:spcAft>
              <a:buClr>
                <a:schemeClr val="lt1"/>
              </a:buClr>
              <a:buSzPts val="2000"/>
              <a:buNone/>
              <a:defRPr sz="2000"/>
            </a:lvl2pPr>
            <a:lvl3pPr lvl="2" algn="ctr">
              <a:lnSpc>
                <a:spcPct val="110000"/>
              </a:lnSpc>
              <a:spcBef>
                <a:spcPts val="800"/>
              </a:spcBef>
              <a:spcAft>
                <a:spcPts val="0"/>
              </a:spcAft>
              <a:buClr>
                <a:schemeClr val="lt1"/>
              </a:buClr>
              <a:buSzPts val="1800"/>
              <a:buNone/>
              <a:defRPr sz="1800"/>
            </a:lvl3pPr>
            <a:lvl4pPr lvl="3" algn="ctr">
              <a:lnSpc>
                <a:spcPct val="110000"/>
              </a:lnSpc>
              <a:spcBef>
                <a:spcPts val="800"/>
              </a:spcBef>
              <a:spcAft>
                <a:spcPts val="0"/>
              </a:spcAft>
              <a:buClr>
                <a:schemeClr val="lt1"/>
              </a:buClr>
              <a:buSzPts val="1600"/>
              <a:buNone/>
              <a:defRPr sz="1600"/>
            </a:lvl4pPr>
            <a:lvl5pPr lvl="4" algn="ctr">
              <a:lnSpc>
                <a:spcPct val="110000"/>
              </a:lnSpc>
              <a:spcBef>
                <a:spcPts val="800"/>
              </a:spcBef>
              <a:spcAft>
                <a:spcPts val="0"/>
              </a:spcAft>
              <a:buClr>
                <a:schemeClr val="lt1"/>
              </a:buClr>
              <a:buSzPts val="1600"/>
              <a:buNone/>
              <a:defRPr sz="1600"/>
            </a:lvl5pPr>
            <a:lvl6pPr lvl="5" algn="ctr">
              <a:lnSpc>
                <a:spcPct val="90000"/>
              </a:lnSpc>
              <a:spcBef>
                <a:spcPts val="8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530" name="Google Shape;530;p34"/>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1" name="Google Shape;531;p34"/>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2" name="Google Shape;532;p34"/>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33" name="Google Shape;533;p34"/>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34" name="Google Shape;534;p34"/>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35" name="Google Shape;535;p34"/>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nvGrpSpPr>
          <p:cNvPr id="536" name="Google Shape;536;p34"/>
          <p:cNvGrpSpPr/>
          <p:nvPr/>
        </p:nvGrpSpPr>
        <p:grpSpPr>
          <a:xfrm>
            <a:off x="1292493" y="4299807"/>
            <a:ext cx="2083885" cy="2083885"/>
            <a:chOff x="4842143" y="3556857"/>
            <a:chExt cx="2083885" cy="2083885"/>
          </a:xfrm>
        </p:grpSpPr>
        <p:sp>
          <p:nvSpPr>
            <p:cNvPr id="537" name="Google Shape;537;p34"/>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38" name="Google Shape;538;p34"/>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39" name="Google Shape;539;p34"/>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40" name="Google Shape;540;p34"/>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1" name="Shape 541"/>
        <p:cNvGrpSpPr/>
        <p:nvPr/>
      </p:nvGrpSpPr>
      <p:grpSpPr>
        <a:xfrm>
          <a:off x="0" y="0"/>
          <a:ext cx="0" cy="0"/>
          <a:chOff x="0" y="0"/>
          <a:chExt cx="0" cy="0"/>
        </a:xfrm>
      </p:grpSpPr>
      <p:sp>
        <p:nvSpPr>
          <p:cNvPr id="542" name="Google Shape;542;p35"/>
          <p:cNvSpPr/>
          <p:nvPr/>
        </p:nvSpPr>
        <p:spPr>
          <a:xfrm>
            <a:off x="11069864" y="33337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nvGrpSpPr>
          <p:cNvPr id="543" name="Google Shape;543;p35"/>
          <p:cNvGrpSpPr/>
          <p:nvPr/>
        </p:nvGrpSpPr>
        <p:grpSpPr>
          <a:xfrm>
            <a:off x="233344" y="5384019"/>
            <a:ext cx="828357" cy="828357"/>
            <a:chOff x="2895711" y="1234487"/>
            <a:chExt cx="828357" cy="828357"/>
          </a:xfrm>
        </p:grpSpPr>
        <p:sp>
          <p:nvSpPr>
            <p:cNvPr id="544" name="Google Shape;544;p35"/>
            <p:cNvSpPr/>
            <p:nvPr/>
          </p:nvSpPr>
          <p:spPr>
            <a:xfrm rot="2700000">
              <a:off x="3039890" y="1332929"/>
              <a:ext cx="540000"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45" name="Google Shape;545;p35"/>
            <p:cNvSpPr/>
            <p:nvPr/>
          </p:nvSpPr>
          <p:spPr>
            <a:xfrm rot="8100000">
              <a:off x="3047090" y="1506466"/>
              <a:ext cx="270000" cy="54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546" name="Google Shape;546;p35"/>
          <p:cNvSpPr txBox="1"/>
          <p:nvPr>
            <p:ph type="title"/>
          </p:nvPr>
        </p:nvSpPr>
        <p:spPr>
          <a:xfrm>
            <a:off x="550863" y="549275"/>
            <a:ext cx="11090274" cy="1332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48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7" name="Google Shape;547;p35"/>
          <p:cNvSpPr txBox="1"/>
          <p:nvPr>
            <p:ph idx="1" type="body"/>
          </p:nvPr>
        </p:nvSpPr>
        <p:spPr>
          <a:xfrm>
            <a:off x="550862" y="2097175"/>
            <a:ext cx="5435600" cy="399565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48" name="Google Shape;548;p35"/>
          <p:cNvSpPr txBox="1"/>
          <p:nvPr>
            <p:ph idx="2" type="body"/>
          </p:nvPr>
        </p:nvSpPr>
        <p:spPr>
          <a:xfrm>
            <a:off x="6205538" y="2097175"/>
            <a:ext cx="5435600" cy="399565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49" name="Google Shape;549;p35"/>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0" name="Google Shape;550;p35"/>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1" name="Google Shape;551;p35"/>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2" name="Shape 552"/>
        <p:cNvGrpSpPr/>
        <p:nvPr/>
      </p:nvGrpSpPr>
      <p:grpSpPr>
        <a:xfrm>
          <a:off x="0" y="0"/>
          <a:ext cx="0" cy="0"/>
          <a:chOff x="0" y="0"/>
          <a:chExt cx="0" cy="0"/>
        </a:xfrm>
      </p:grpSpPr>
      <p:sp>
        <p:nvSpPr>
          <p:cNvPr id="553" name="Google Shape;553;p36"/>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4" name="Google Shape;554;p36"/>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5" name="Google Shape;555;p36"/>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6" name="Shape 556"/>
        <p:cNvGrpSpPr/>
        <p:nvPr/>
      </p:nvGrpSpPr>
      <p:grpSpPr>
        <a:xfrm>
          <a:off x="0" y="0"/>
          <a:ext cx="0" cy="0"/>
          <a:chOff x="0" y="0"/>
          <a:chExt cx="0" cy="0"/>
        </a:xfrm>
      </p:grpSpPr>
      <p:grpSp>
        <p:nvGrpSpPr>
          <p:cNvPr id="557" name="Google Shape;557;p37"/>
          <p:cNvGrpSpPr/>
          <p:nvPr/>
        </p:nvGrpSpPr>
        <p:grpSpPr>
          <a:xfrm>
            <a:off x="4752748" y="4823504"/>
            <a:ext cx="1656714" cy="1656714"/>
            <a:chOff x="2481534" y="2139594"/>
            <a:chExt cx="1656714" cy="1656714"/>
          </a:xfrm>
        </p:grpSpPr>
        <p:sp>
          <p:nvSpPr>
            <p:cNvPr id="558" name="Google Shape;558;p37"/>
            <p:cNvSpPr/>
            <p:nvPr/>
          </p:nvSpPr>
          <p:spPr>
            <a:xfrm rot="2700000">
              <a:off x="2769891" y="2336477"/>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59" name="Google Shape;559;p37"/>
            <p:cNvSpPr/>
            <p:nvPr/>
          </p:nvSpPr>
          <p:spPr>
            <a:xfrm rot="8100000">
              <a:off x="2784291" y="2683551"/>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560" name="Google Shape;560;p37"/>
          <p:cNvSpPr txBox="1"/>
          <p:nvPr>
            <p:ph type="title"/>
          </p:nvPr>
        </p:nvSpPr>
        <p:spPr>
          <a:xfrm>
            <a:off x="550863" y="549275"/>
            <a:ext cx="11090275" cy="98488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1" name="Google Shape;561;p37"/>
          <p:cNvSpPr txBox="1"/>
          <p:nvPr>
            <p:ph idx="1" type="body"/>
          </p:nvPr>
        </p:nvSpPr>
        <p:spPr>
          <a:xfrm>
            <a:off x="4295775" y="1750060"/>
            <a:ext cx="7345362" cy="4342765"/>
          </a:xfrm>
          <a:prstGeom prst="rect">
            <a:avLst/>
          </a:prstGeom>
          <a:noFill/>
          <a:ln>
            <a:noFill/>
          </a:ln>
        </p:spPr>
        <p:txBody>
          <a:bodyPr anchorCtr="0" anchor="t" bIns="0" lIns="0" spcFirstLastPara="1" rIns="0" wrap="square" tIns="0">
            <a:noAutofit/>
          </a:bodyPr>
          <a:lstStyle>
            <a:lvl1pPr indent="-330200" lvl="0" marL="457200" algn="l">
              <a:lnSpc>
                <a:spcPct val="110000"/>
              </a:lnSpc>
              <a:spcBef>
                <a:spcPts val="1000"/>
              </a:spcBef>
              <a:spcAft>
                <a:spcPts val="0"/>
              </a:spcAft>
              <a:buClr>
                <a:schemeClr val="lt1"/>
              </a:buClr>
              <a:buSzPts val="1600"/>
              <a:buChar char="•"/>
              <a:defRPr sz="1600"/>
            </a:lvl1pPr>
            <a:lvl2pPr indent="-330200" lvl="1" marL="914400" algn="l">
              <a:lnSpc>
                <a:spcPct val="110000"/>
              </a:lnSpc>
              <a:spcBef>
                <a:spcPts val="800"/>
              </a:spcBef>
              <a:spcAft>
                <a:spcPts val="0"/>
              </a:spcAft>
              <a:buClr>
                <a:schemeClr val="lt1"/>
              </a:buClr>
              <a:buSzPts val="1600"/>
              <a:buChar char="•"/>
              <a:defRPr sz="1600"/>
            </a:lvl2pPr>
            <a:lvl3pPr indent="-330200" lvl="2" marL="1371600" algn="l">
              <a:lnSpc>
                <a:spcPct val="110000"/>
              </a:lnSpc>
              <a:spcBef>
                <a:spcPts val="800"/>
              </a:spcBef>
              <a:spcAft>
                <a:spcPts val="0"/>
              </a:spcAft>
              <a:buClr>
                <a:schemeClr val="lt1"/>
              </a:buClr>
              <a:buSzPts val="1600"/>
              <a:buChar char="•"/>
              <a:defRPr sz="1600"/>
            </a:lvl3pPr>
            <a:lvl4pPr indent="-330200" lvl="3" marL="1828800" algn="l">
              <a:lnSpc>
                <a:spcPct val="110000"/>
              </a:lnSpc>
              <a:spcBef>
                <a:spcPts val="800"/>
              </a:spcBef>
              <a:spcAft>
                <a:spcPts val="0"/>
              </a:spcAft>
              <a:buClr>
                <a:schemeClr val="lt1"/>
              </a:buClr>
              <a:buSzPts val="1600"/>
              <a:buChar char="•"/>
              <a:defRPr sz="1600"/>
            </a:lvl4pPr>
            <a:lvl5pPr indent="-330200" lvl="4" marL="2286000" algn="l">
              <a:lnSpc>
                <a:spcPct val="110000"/>
              </a:lnSpc>
              <a:spcBef>
                <a:spcPts val="800"/>
              </a:spcBef>
              <a:spcAft>
                <a:spcPts val="0"/>
              </a:spcAft>
              <a:buClr>
                <a:schemeClr val="lt1"/>
              </a:buClr>
              <a:buSzPts val="1600"/>
              <a:buChar char="•"/>
              <a:defRPr sz="1600"/>
            </a:lvl5pPr>
            <a:lvl6pPr indent="-355600" lvl="5" marL="2743200" algn="l">
              <a:lnSpc>
                <a:spcPct val="90000"/>
              </a:lnSpc>
              <a:spcBef>
                <a:spcPts val="8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562" name="Google Shape;562;p37"/>
          <p:cNvSpPr txBox="1"/>
          <p:nvPr>
            <p:ph idx="2" type="body"/>
          </p:nvPr>
        </p:nvSpPr>
        <p:spPr>
          <a:xfrm>
            <a:off x="550863" y="1750060"/>
            <a:ext cx="3565525" cy="434276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1600"/>
              <a:buNone/>
              <a:defRPr sz="1600"/>
            </a:lvl1pPr>
            <a:lvl2pPr indent="-228600" lvl="1" marL="914400" algn="l">
              <a:lnSpc>
                <a:spcPct val="110000"/>
              </a:lnSpc>
              <a:spcBef>
                <a:spcPts val="800"/>
              </a:spcBef>
              <a:spcAft>
                <a:spcPts val="0"/>
              </a:spcAft>
              <a:buClr>
                <a:schemeClr val="lt1"/>
              </a:buClr>
              <a:buSzPts val="1400"/>
              <a:buNone/>
              <a:defRPr sz="1400"/>
            </a:lvl2pPr>
            <a:lvl3pPr indent="-228600" lvl="2" marL="1371600" algn="l">
              <a:lnSpc>
                <a:spcPct val="110000"/>
              </a:lnSpc>
              <a:spcBef>
                <a:spcPts val="800"/>
              </a:spcBef>
              <a:spcAft>
                <a:spcPts val="0"/>
              </a:spcAft>
              <a:buClr>
                <a:schemeClr val="lt1"/>
              </a:buClr>
              <a:buSzPts val="1200"/>
              <a:buNone/>
              <a:defRPr sz="1200"/>
            </a:lvl3pPr>
            <a:lvl4pPr indent="-228600" lvl="3" marL="1828800" algn="l">
              <a:lnSpc>
                <a:spcPct val="110000"/>
              </a:lnSpc>
              <a:spcBef>
                <a:spcPts val="800"/>
              </a:spcBef>
              <a:spcAft>
                <a:spcPts val="0"/>
              </a:spcAft>
              <a:buClr>
                <a:schemeClr val="lt1"/>
              </a:buClr>
              <a:buSzPts val="1000"/>
              <a:buNone/>
              <a:defRPr sz="1000"/>
            </a:lvl4pPr>
            <a:lvl5pPr indent="-228600" lvl="4" marL="2286000" algn="l">
              <a:lnSpc>
                <a:spcPct val="110000"/>
              </a:lnSpc>
              <a:spcBef>
                <a:spcPts val="800"/>
              </a:spcBef>
              <a:spcAft>
                <a:spcPts val="0"/>
              </a:spcAft>
              <a:buClr>
                <a:schemeClr val="lt1"/>
              </a:buClr>
              <a:buSzPts val="1000"/>
              <a:buNone/>
              <a:defRPr sz="1000"/>
            </a:lvl5pPr>
            <a:lvl6pPr indent="-228600" lvl="5" marL="2743200" algn="l">
              <a:lnSpc>
                <a:spcPct val="90000"/>
              </a:lnSpc>
              <a:spcBef>
                <a:spcPts val="8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563" name="Google Shape;563;p37"/>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4" name="Google Shape;564;p37"/>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5" name="Google Shape;565;p37"/>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ution">
  <p:cSld name="Solution">
    <p:spTree>
      <p:nvGrpSpPr>
        <p:cNvPr id="38" name="Shape 38"/>
        <p:cNvGrpSpPr/>
        <p:nvPr/>
      </p:nvGrpSpPr>
      <p:grpSpPr>
        <a:xfrm>
          <a:off x="0" y="0"/>
          <a:ext cx="0" cy="0"/>
          <a:chOff x="0" y="0"/>
          <a:chExt cx="0" cy="0"/>
        </a:xfrm>
      </p:grpSpPr>
      <p:sp>
        <p:nvSpPr>
          <p:cNvPr id="39" name="Google Shape;39;p16"/>
          <p:cNvSpPr txBox="1"/>
          <p:nvPr>
            <p:ph type="title"/>
          </p:nvPr>
        </p:nvSpPr>
        <p:spPr>
          <a:xfrm>
            <a:off x="5134980" y="848536"/>
            <a:ext cx="1929607" cy="640698"/>
          </a:xfrm>
          <a:prstGeom prst="rect">
            <a:avLst/>
          </a:pr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accent2"/>
              </a:buClr>
              <a:buSzPts val="2400"/>
              <a:buFont typeface="Arial"/>
              <a:buNone/>
              <a:defRPr b="0" i="0" sz="2400" u="none" cap="none" strike="noStrik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0" name="Google Shape;40;p16"/>
          <p:cNvSpPr/>
          <p:nvPr>
            <p:ph idx="2" type="pic"/>
          </p:nvPr>
        </p:nvSpPr>
        <p:spPr>
          <a:xfrm>
            <a:off x="-1" y="0"/>
            <a:ext cx="4495801" cy="6858000"/>
          </a:xfrm>
          <a:prstGeom prst="rect">
            <a:avLst/>
          </a:prstGeom>
          <a:noFill/>
          <a:ln>
            <a:noFill/>
          </a:ln>
        </p:spPr>
      </p:sp>
      <p:sp>
        <p:nvSpPr>
          <p:cNvPr id="41" name="Google Shape;41;p16"/>
          <p:cNvSpPr txBox="1"/>
          <p:nvPr>
            <p:ph idx="1" type="body"/>
          </p:nvPr>
        </p:nvSpPr>
        <p:spPr>
          <a:xfrm>
            <a:off x="5024359" y="2046233"/>
            <a:ext cx="3126583" cy="426393"/>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rgbClr val="4D6710"/>
              </a:buClr>
              <a:buSzPts val="1800"/>
              <a:buFont typeface="Arial"/>
              <a:buNone/>
              <a:defRPr b="0" i="0" sz="18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 name="Google Shape;42;p16"/>
          <p:cNvSpPr txBox="1"/>
          <p:nvPr>
            <p:ph idx="3" type="body"/>
          </p:nvPr>
        </p:nvSpPr>
        <p:spPr>
          <a:xfrm>
            <a:off x="5024359" y="2425736"/>
            <a:ext cx="3126583" cy="130652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3" name="Google Shape;43;p16"/>
          <p:cNvSpPr txBox="1"/>
          <p:nvPr>
            <p:ph idx="4" type="body"/>
          </p:nvPr>
        </p:nvSpPr>
        <p:spPr>
          <a:xfrm>
            <a:off x="8526986" y="2046233"/>
            <a:ext cx="3281556" cy="426393"/>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rgbClr val="4D6710"/>
              </a:buClr>
              <a:buSzPts val="1800"/>
              <a:buFont typeface="Arial"/>
              <a:buNone/>
              <a:defRPr b="0" i="0" sz="18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4" name="Google Shape;44;p16"/>
          <p:cNvSpPr txBox="1"/>
          <p:nvPr>
            <p:ph idx="5" type="body"/>
          </p:nvPr>
        </p:nvSpPr>
        <p:spPr>
          <a:xfrm>
            <a:off x="8526986" y="2425736"/>
            <a:ext cx="3281556" cy="130652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16"/>
          <p:cNvSpPr txBox="1"/>
          <p:nvPr>
            <p:ph idx="6" type="body"/>
          </p:nvPr>
        </p:nvSpPr>
        <p:spPr>
          <a:xfrm>
            <a:off x="5024359" y="4180976"/>
            <a:ext cx="3126583" cy="428891"/>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rgbClr val="4D6710"/>
              </a:buClr>
              <a:buSzPts val="1800"/>
              <a:buFont typeface="Arial"/>
              <a:buNone/>
              <a:defRPr b="0" i="0" sz="18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6" name="Google Shape;46;p16"/>
          <p:cNvSpPr txBox="1"/>
          <p:nvPr>
            <p:ph idx="7" type="body"/>
          </p:nvPr>
        </p:nvSpPr>
        <p:spPr>
          <a:xfrm>
            <a:off x="5024359" y="4562976"/>
            <a:ext cx="3126583" cy="125893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7" name="Google Shape;47;p16"/>
          <p:cNvSpPr txBox="1"/>
          <p:nvPr>
            <p:ph idx="8" type="body"/>
          </p:nvPr>
        </p:nvSpPr>
        <p:spPr>
          <a:xfrm>
            <a:off x="8526986" y="4180976"/>
            <a:ext cx="3281556" cy="428891"/>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rgbClr val="4D6710"/>
              </a:buClr>
              <a:buSzPts val="1800"/>
              <a:buFont typeface="Arial"/>
              <a:buNone/>
              <a:defRPr b="0" i="0" sz="18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8" name="Google Shape;48;p16"/>
          <p:cNvSpPr txBox="1"/>
          <p:nvPr>
            <p:ph idx="9" type="body"/>
          </p:nvPr>
        </p:nvSpPr>
        <p:spPr>
          <a:xfrm>
            <a:off x="8526986" y="4562976"/>
            <a:ext cx="3281556" cy="125893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9" name="Google Shape;4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i="0" sz="1200" cap="none">
                <a:solidFill>
                  <a:srgbClr val="757070"/>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757070"/>
                </a:solidFill>
                <a:latin typeface="Arial"/>
                <a:ea typeface="Arial"/>
                <a:cs typeface="Arial"/>
                <a:sym typeface="Arial"/>
              </a:defRPr>
            </a:lvl1pPr>
            <a:lvl2pPr indent="0" lvl="1" marL="0" algn="r">
              <a:spcBef>
                <a:spcPts val="0"/>
              </a:spcBef>
              <a:buNone/>
              <a:defRPr sz="1200">
                <a:solidFill>
                  <a:srgbClr val="757070"/>
                </a:solidFill>
                <a:latin typeface="Arial"/>
                <a:ea typeface="Arial"/>
                <a:cs typeface="Arial"/>
                <a:sym typeface="Arial"/>
              </a:defRPr>
            </a:lvl2pPr>
            <a:lvl3pPr indent="0" lvl="2" marL="0" algn="r">
              <a:spcBef>
                <a:spcPts val="0"/>
              </a:spcBef>
              <a:buNone/>
              <a:defRPr sz="1200">
                <a:solidFill>
                  <a:srgbClr val="757070"/>
                </a:solidFill>
                <a:latin typeface="Arial"/>
                <a:ea typeface="Arial"/>
                <a:cs typeface="Arial"/>
                <a:sym typeface="Arial"/>
              </a:defRPr>
            </a:lvl3pPr>
            <a:lvl4pPr indent="0" lvl="3" marL="0" algn="r">
              <a:spcBef>
                <a:spcPts val="0"/>
              </a:spcBef>
              <a:buNone/>
              <a:defRPr sz="1200">
                <a:solidFill>
                  <a:srgbClr val="757070"/>
                </a:solidFill>
                <a:latin typeface="Arial"/>
                <a:ea typeface="Arial"/>
                <a:cs typeface="Arial"/>
                <a:sym typeface="Arial"/>
              </a:defRPr>
            </a:lvl4pPr>
            <a:lvl5pPr indent="0" lvl="4" marL="0" algn="r">
              <a:spcBef>
                <a:spcPts val="0"/>
              </a:spcBef>
              <a:buNone/>
              <a:defRPr sz="1200">
                <a:solidFill>
                  <a:srgbClr val="757070"/>
                </a:solidFill>
                <a:latin typeface="Arial"/>
                <a:ea typeface="Arial"/>
                <a:cs typeface="Arial"/>
                <a:sym typeface="Arial"/>
              </a:defRPr>
            </a:lvl5pPr>
            <a:lvl6pPr indent="0" lvl="5" marL="0" algn="r">
              <a:spcBef>
                <a:spcPts val="0"/>
              </a:spcBef>
              <a:buNone/>
              <a:defRPr sz="1200">
                <a:solidFill>
                  <a:srgbClr val="757070"/>
                </a:solidFill>
                <a:latin typeface="Arial"/>
                <a:ea typeface="Arial"/>
                <a:cs typeface="Arial"/>
                <a:sym typeface="Arial"/>
              </a:defRPr>
            </a:lvl6pPr>
            <a:lvl7pPr indent="0" lvl="6" marL="0" algn="r">
              <a:spcBef>
                <a:spcPts val="0"/>
              </a:spcBef>
              <a:buNone/>
              <a:defRPr sz="1200">
                <a:solidFill>
                  <a:srgbClr val="757070"/>
                </a:solidFill>
                <a:latin typeface="Arial"/>
                <a:ea typeface="Arial"/>
                <a:cs typeface="Arial"/>
                <a:sym typeface="Arial"/>
              </a:defRPr>
            </a:lvl7pPr>
            <a:lvl8pPr indent="0" lvl="7" marL="0" algn="r">
              <a:spcBef>
                <a:spcPts val="0"/>
              </a:spcBef>
              <a:buNone/>
              <a:defRPr sz="1200">
                <a:solidFill>
                  <a:srgbClr val="757070"/>
                </a:solidFill>
                <a:latin typeface="Arial"/>
                <a:ea typeface="Arial"/>
                <a:cs typeface="Arial"/>
                <a:sym typeface="Arial"/>
              </a:defRPr>
            </a:lvl8pPr>
            <a:lvl9pPr indent="0" lvl="8" marL="0" algn="r">
              <a:spcBef>
                <a:spcPts val="0"/>
              </a:spcBef>
              <a:buNone/>
              <a:defRPr sz="1200">
                <a:solidFill>
                  <a:srgbClr val="75707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Team 8-Up">
  <p:cSld name="Our Team 8-Up">
    <p:spTree>
      <p:nvGrpSpPr>
        <p:cNvPr id="52" name="Shape 52"/>
        <p:cNvGrpSpPr/>
        <p:nvPr/>
      </p:nvGrpSpPr>
      <p:grpSpPr>
        <a:xfrm>
          <a:off x="0" y="0"/>
          <a:ext cx="0" cy="0"/>
          <a:chOff x="0" y="0"/>
          <a:chExt cx="0" cy="0"/>
        </a:xfrm>
      </p:grpSpPr>
      <p:sp>
        <p:nvSpPr>
          <p:cNvPr id="53" name="Google Shape;53;p17"/>
          <p:cNvSpPr/>
          <p:nvPr/>
        </p:nvSpPr>
        <p:spPr>
          <a:xfrm>
            <a:off x="-1" y="4354286"/>
            <a:ext cx="12192001" cy="2503713"/>
          </a:xfrm>
          <a:prstGeom prst="rect">
            <a:avLst/>
          </a:prstGeom>
          <a:solidFill>
            <a:schemeClr val="accent5">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4" name="Google Shape;54;p17"/>
          <p:cNvSpPr txBox="1"/>
          <p:nvPr>
            <p:ph type="title"/>
          </p:nvPr>
        </p:nvSpPr>
        <p:spPr>
          <a:xfrm>
            <a:off x="4097106" y="589720"/>
            <a:ext cx="4006114" cy="657784"/>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accent2"/>
              </a:buClr>
              <a:buSzPts val="2400"/>
              <a:buFont typeface="Arial"/>
              <a:buNone/>
              <a:defRPr b="0" i="0" sz="2400" u="none" cap="none" strike="noStrik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17"/>
          <p:cNvSpPr/>
          <p:nvPr>
            <p:ph idx="2" type="pic"/>
          </p:nvPr>
        </p:nvSpPr>
        <p:spPr>
          <a:xfrm>
            <a:off x="1564029" y="1862038"/>
            <a:ext cx="1243292" cy="1144666"/>
          </a:xfrm>
          <a:prstGeom prst="rect">
            <a:avLst/>
          </a:prstGeom>
          <a:noFill/>
          <a:ln>
            <a:noFill/>
          </a:ln>
        </p:spPr>
      </p:sp>
      <p:sp>
        <p:nvSpPr>
          <p:cNvPr id="56" name="Google Shape;56;p17"/>
          <p:cNvSpPr/>
          <p:nvPr/>
        </p:nvSpPr>
        <p:spPr>
          <a:xfrm>
            <a:off x="1449156" y="1719144"/>
            <a:ext cx="1473039" cy="1430455"/>
          </a:xfrm>
          <a:prstGeom prst="rect">
            <a:avLst/>
          </a:prstGeom>
          <a:noFill/>
          <a:ln cap="flat" cmpd="sng" w="28575">
            <a:solidFill>
              <a:srgbClr val="A9BD8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 name="Google Shape;57;p17"/>
          <p:cNvSpPr txBox="1"/>
          <p:nvPr>
            <p:ph idx="1" type="body"/>
          </p:nvPr>
        </p:nvSpPr>
        <p:spPr>
          <a:xfrm>
            <a:off x="1028073" y="3212687"/>
            <a:ext cx="2315205" cy="348421"/>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90000"/>
              </a:lnSpc>
              <a:spcBef>
                <a:spcPts val="1000"/>
              </a:spcBef>
              <a:spcAft>
                <a:spcPts val="0"/>
              </a:spcAft>
              <a:buClr>
                <a:srgbClr val="354021"/>
              </a:buClr>
              <a:buSzPts val="1600"/>
              <a:buFont typeface="Arial"/>
              <a:buNone/>
              <a:defRPr b="0" i="0" sz="1600" u="none" cap="none" strike="noStrike">
                <a:solidFill>
                  <a:srgbClr val="35402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8" name="Google Shape;58;p17"/>
          <p:cNvSpPr txBox="1"/>
          <p:nvPr>
            <p:ph idx="3" type="body"/>
          </p:nvPr>
        </p:nvSpPr>
        <p:spPr>
          <a:xfrm>
            <a:off x="1028073" y="3496277"/>
            <a:ext cx="2315205" cy="28706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9" name="Google Shape;59;p17"/>
          <p:cNvSpPr/>
          <p:nvPr>
            <p:ph idx="4" type="pic"/>
          </p:nvPr>
        </p:nvSpPr>
        <p:spPr>
          <a:xfrm>
            <a:off x="4211979" y="1862038"/>
            <a:ext cx="1243292" cy="1144666"/>
          </a:xfrm>
          <a:prstGeom prst="rect">
            <a:avLst/>
          </a:prstGeom>
          <a:noFill/>
          <a:ln>
            <a:noFill/>
          </a:ln>
        </p:spPr>
      </p:sp>
      <p:sp>
        <p:nvSpPr>
          <p:cNvPr id="60" name="Google Shape;60;p17"/>
          <p:cNvSpPr/>
          <p:nvPr/>
        </p:nvSpPr>
        <p:spPr>
          <a:xfrm>
            <a:off x="4097106" y="1719144"/>
            <a:ext cx="1473039" cy="1430455"/>
          </a:xfrm>
          <a:prstGeom prst="rect">
            <a:avLst/>
          </a:prstGeom>
          <a:noFill/>
          <a:ln cap="flat" cmpd="sng" w="28575">
            <a:solidFill>
              <a:srgbClr val="A9BD8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 name="Google Shape;61;p17"/>
          <p:cNvSpPr txBox="1"/>
          <p:nvPr>
            <p:ph idx="5" type="body"/>
          </p:nvPr>
        </p:nvSpPr>
        <p:spPr>
          <a:xfrm>
            <a:off x="3676023" y="3212687"/>
            <a:ext cx="2315205" cy="348421"/>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90000"/>
              </a:lnSpc>
              <a:spcBef>
                <a:spcPts val="1000"/>
              </a:spcBef>
              <a:spcAft>
                <a:spcPts val="0"/>
              </a:spcAft>
              <a:buClr>
                <a:srgbClr val="354021"/>
              </a:buClr>
              <a:buSzPts val="1600"/>
              <a:buFont typeface="Arial"/>
              <a:buNone/>
              <a:defRPr b="0" i="0" sz="1600" u="none" cap="none" strike="noStrike">
                <a:solidFill>
                  <a:srgbClr val="35402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2" name="Google Shape;62;p17"/>
          <p:cNvSpPr txBox="1"/>
          <p:nvPr>
            <p:ph idx="6" type="body"/>
          </p:nvPr>
        </p:nvSpPr>
        <p:spPr>
          <a:xfrm>
            <a:off x="3676023" y="3496277"/>
            <a:ext cx="2315205" cy="28706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3" name="Google Shape;63;p17"/>
          <p:cNvSpPr/>
          <p:nvPr>
            <p:ph idx="7" type="pic"/>
          </p:nvPr>
        </p:nvSpPr>
        <p:spPr>
          <a:xfrm>
            <a:off x="6859928" y="1862038"/>
            <a:ext cx="1243292" cy="1144666"/>
          </a:xfrm>
          <a:prstGeom prst="rect">
            <a:avLst/>
          </a:prstGeom>
          <a:noFill/>
          <a:ln>
            <a:noFill/>
          </a:ln>
        </p:spPr>
      </p:sp>
      <p:sp>
        <p:nvSpPr>
          <p:cNvPr id="64" name="Google Shape;64;p17"/>
          <p:cNvSpPr/>
          <p:nvPr/>
        </p:nvSpPr>
        <p:spPr>
          <a:xfrm>
            <a:off x="6745055" y="1719144"/>
            <a:ext cx="1473039" cy="1430455"/>
          </a:xfrm>
          <a:prstGeom prst="rect">
            <a:avLst/>
          </a:prstGeom>
          <a:noFill/>
          <a:ln cap="flat" cmpd="sng" w="28575">
            <a:solidFill>
              <a:srgbClr val="A9BD8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5" name="Google Shape;65;p17"/>
          <p:cNvSpPr txBox="1"/>
          <p:nvPr>
            <p:ph idx="8" type="body"/>
          </p:nvPr>
        </p:nvSpPr>
        <p:spPr>
          <a:xfrm>
            <a:off x="6323972" y="3212687"/>
            <a:ext cx="2315205" cy="348421"/>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90000"/>
              </a:lnSpc>
              <a:spcBef>
                <a:spcPts val="1000"/>
              </a:spcBef>
              <a:spcAft>
                <a:spcPts val="0"/>
              </a:spcAft>
              <a:buClr>
                <a:srgbClr val="354021"/>
              </a:buClr>
              <a:buSzPts val="1600"/>
              <a:buFont typeface="Arial"/>
              <a:buNone/>
              <a:defRPr b="0" i="0" sz="1600" u="none" cap="none" strike="noStrike">
                <a:solidFill>
                  <a:srgbClr val="35402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6" name="Google Shape;66;p17"/>
          <p:cNvSpPr txBox="1"/>
          <p:nvPr>
            <p:ph idx="9" type="body"/>
          </p:nvPr>
        </p:nvSpPr>
        <p:spPr>
          <a:xfrm>
            <a:off x="6323972" y="3496277"/>
            <a:ext cx="2315205" cy="28706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7" name="Google Shape;67;p17"/>
          <p:cNvSpPr/>
          <p:nvPr>
            <p:ph idx="13" type="pic"/>
          </p:nvPr>
        </p:nvSpPr>
        <p:spPr>
          <a:xfrm>
            <a:off x="9507876" y="1858432"/>
            <a:ext cx="1243292" cy="1144666"/>
          </a:xfrm>
          <a:prstGeom prst="rect">
            <a:avLst/>
          </a:prstGeom>
          <a:noFill/>
          <a:ln>
            <a:noFill/>
          </a:ln>
        </p:spPr>
      </p:sp>
      <p:sp>
        <p:nvSpPr>
          <p:cNvPr id="68" name="Google Shape;68;p17"/>
          <p:cNvSpPr/>
          <p:nvPr/>
        </p:nvSpPr>
        <p:spPr>
          <a:xfrm>
            <a:off x="9393003" y="1715538"/>
            <a:ext cx="1473039" cy="1430455"/>
          </a:xfrm>
          <a:prstGeom prst="rect">
            <a:avLst/>
          </a:prstGeom>
          <a:noFill/>
          <a:ln cap="flat" cmpd="sng" w="28575">
            <a:solidFill>
              <a:srgbClr val="A9BD8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 name="Google Shape;69;p17"/>
          <p:cNvSpPr txBox="1"/>
          <p:nvPr>
            <p:ph idx="14" type="body"/>
          </p:nvPr>
        </p:nvSpPr>
        <p:spPr>
          <a:xfrm>
            <a:off x="8971920" y="3209081"/>
            <a:ext cx="2315205" cy="348421"/>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90000"/>
              </a:lnSpc>
              <a:spcBef>
                <a:spcPts val="1000"/>
              </a:spcBef>
              <a:spcAft>
                <a:spcPts val="0"/>
              </a:spcAft>
              <a:buClr>
                <a:srgbClr val="354021"/>
              </a:buClr>
              <a:buSzPts val="1600"/>
              <a:buFont typeface="Arial"/>
              <a:buNone/>
              <a:defRPr b="0" i="0" sz="1600" u="none" cap="none" strike="noStrike">
                <a:solidFill>
                  <a:srgbClr val="35402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0" name="Google Shape;70;p17"/>
          <p:cNvSpPr txBox="1"/>
          <p:nvPr>
            <p:ph idx="15" type="body"/>
          </p:nvPr>
        </p:nvSpPr>
        <p:spPr>
          <a:xfrm>
            <a:off x="8971920" y="3492671"/>
            <a:ext cx="2315205" cy="28706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1" name="Google Shape;71;p17"/>
          <p:cNvSpPr/>
          <p:nvPr>
            <p:ph idx="16" type="pic"/>
          </p:nvPr>
        </p:nvSpPr>
        <p:spPr>
          <a:xfrm>
            <a:off x="1564029" y="4129478"/>
            <a:ext cx="1243292" cy="1144666"/>
          </a:xfrm>
          <a:prstGeom prst="rect">
            <a:avLst/>
          </a:prstGeom>
          <a:noFill/>
          <a:ln>
            <a:noFill/>
          </a:ln>
        </p:spPr>
      </p:sp>
      <p:sp>
        <p:nvSpPr>
          <p:cNvPr id="72" name="Google Shape;72;p17"/>
          <p:cNvSpPr/>
          <p:nvPr/>
        </p:nvSpPr>
        <p:spPr>
          <a:xfrm>
            <a:off x="1449156" y="3986584"/>
            <a:ext cx="1473039" cy="1430455"/>
          </a:xfrm>
          <a:prstGeom prst="rect">
            <a:avLst/>
          </a:prstGeom>
          <a:noFill/>
          <a:ln cap="flat" cmpd="sng" w="28575">
            <a:solidFill>
              <a:srgbClr val="A9BD8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3" name="Google Shape;73;p17"/>
          <p:cNvSpPr txBox="1"/>
          <p:nvPr>
            <p:ph idx="17" type="body"/>
          </p:nvPr>
        </p:nvSpPr>
        <p:spPr>
          <a:xfrm>
            <a:off x="1028073" y="5480127"/>
            <a:ext cx="2315205" cy="348421"/>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90000"/>
              </a:lnSpc>
              <a:spcBef>
                <a:spcPts val="1000"/>
              </a:spcBef>
              <a:spcAft>
                <a:spcPts val="0"/>
              </a:spcAft>
              <a:buClr>
                <a:srgbClr val="354021"/>
              </a:buClr>
              <a:buSzPts val="1600"/>
              <a:buFont typeface="Arial"/>
              <a:buNone/>
              <a:defRPr b="0" i="0" sz="1600" u="none" cap="none" strike="noStrike">
                <a:solidFill>
                  <a:srgbClr val="35402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4" name="Google Shape;74;p17"/>
          <p:cNvSpPr txBox="1"/>
          <p:nvPr>
            <p:ph idx="18" type="body"/>
          </p:nvPr>
        </p:nvSpPr>
        <p:spPr>
          <a:xfrm>
            <a:off x="1028073" y="5763717"/>
            <a:ext cx="2315205" cy="28706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5" name="Google Shape;75;p17"/>
          <p:cNvSpPr/>
          <p:nvPr>
            <p:ph idx="19" type="pic"/>
          </p:nvPr>
        </p:nvSpPr>
        <p:spPr>
          <a:xfrm>
            <a:off x="4211979" y="4129478"/>
            <a:ext cx="1243292" cy="1144666"/>
          </a:xfrm>
          <a:prstGeom prst="rect">
            <a:avLst/>
          </a:prstGeom>
          <a:noFill/>
          <a:ln>
            <a:noFill/>
          </a:ln>
        </p:spPr>
      </p:sp>
      <p:sp>
        <p:nvSpPr>
          <p:cNvPr id="76" name="Google Shape;76;p17"/>
          <p:cNvSpPr/>
          <p:nvPr/>
        </p:nvSpPr>
        <p:spPr>
          <a:xfrm>
            <a:off x="4097106" y="3986584"/>
            <a:ext cx="1473039" cy="1430455"/>
          </a:xfrm>
          <a:prstGeom prst="rect">
            <a:avLst/>
          </a:prstGeom>
          <a:noFill/>
          <a:ln cap="flat" cmpd="sng" w="28575">
            <a:solidFill>
              <a:srgbClr val="A9BD8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 name="Google Shape;77;p17"/>
          <p:cNvSpPr txBox="1"/>
          <p:nvPr>
            <p:ph idx="20" type="body"/>
          </p:nvPr>
        </p:nvSpPr>
        <p:spPr>
          <a:xfrm>
            <a:off x="3676023" y="5480127"/>
            <a:ext cx="2315205" cy="348421"/>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90000"/>
              </a:lnSpc>
              <a:spcBef>
                <a:spcPts val="1000"/>
              </a:spcBef>
              <a:spcAft>
                <a:spcPts val="0"/>
              </a:spcAft>
              <a:buClr>
                <a:srgbClr val="354021"/>
              </a:buClr>
              <a:buSzPts val="1600"/>
              <a:buFont typeface="Arial"/>
              <a:buNone/>
              <a:defRPr b="0" i="0" sz="1600" u="none" cap="none" strike="noStrike">
                <a:solidFill>
                  <a:srgbClr val="35402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8" name="Google Shape;78;p17"/>
          <p:cNvSpPr txBox="1"/>
          <p:nvPr>
            <p:ph idx="21" type="body"/>
          </p:nvPr>
        </p:nvSpPr>
        <p:spPr>
          <a:xfrm>
            <a:off x="3676023" y="5763717"/>
            <a:ext cx="2315205" cy="28706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9" name="Google Shape;79;p17"/>
          <p:cNvSpPr/>
          <p:nvPr>
            <p:ph idx="22" type="pic"/>
          </p:nvPr>
        </p:nvSpPr>
        <p:spPr>
          <a:xfrm>
            <a:off x="6859928" y="4129478"/>
            <a:ext cx="1243292" cy="1144666"/>
          </a:xfrm>
          <a:prstGeom prst="rect">
            <a:avLst/>
          </a:prstGeom>
          <a:noFill/>
          <a:ln>
            <a:noFill/>
          </a:ln>
        </p:spPr>
      </p:sp>
      <p:sp>
        <p:nvSpPr>
          <p:cNvPr id="80" name="Google Shape;80;p17"/>
          <p:cNvSpPr/>
          <p:nvPr/>
        </p:nvSpPr>
        <p:spPr>
          <a:xfrm>
            <a:off x="6745055" y="3986584"/>
            <a:ext cx="1473039" cy="1430455"/>
          </a:xfrm>
          <a:prstGeom prst="rect">
            <a:avLst/>
          </a:prstGeom>
          <a:noFill/>
          <a:ln cap="flat" cmpd="sng" w="28575">
            <a:solidFill>
              <a:srgbClr val="A9BD8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 name="Google Shape;81;p17"/>
          <p:cNvSpPr txBox="1"/>
          <p:nvPr>
            <p:ph idx="23" type="body"/>
          </p:nvPr>
        </p:nvSpPr>
        <p:spPr>
          <a:xfrm>
            <a:off x="6323972" y="5480127"/>
            <a:ext cx="2315205" cy="348421"/>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90000"/>
              </a:lnSpc>
              <a:spcBef>
                <a:spcPts val="1000"/>
              </a:spcBef>
              <a:spcAft>
                <a:spcPts val="0"/>
              </a:spcAft>
              <a:buClr>
                <a:srgbClr val="354021"/>
              </a:buClr>
              <a:buSzPts val="1600"/>
              <a:buFont typeface="Arial"/>
              <a:buNone/>
              <a:defRPr b="0" i="0" sz="1600" u="none" cap="none" strike="noStrike">
                <a:solidFill>
                  <a:srgbClr val="35402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2" name="Google Shape;82;p17"/>
          <p:cNvSpPr txBox="1"/>
          <p:nvPr>
            <p:ph idx="24" type="body"/>
          </p:nvPr>
        </p:nvSpPr>
        <p:spPr>
          <a:xfrm>
            <a:off x="6323972" y="5763717"/>
            <a:ext cx="2315205" cy="28706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3" name="Google Shape;83;p17"/>
          <p:cNvSpPr/>
          <p:nvPr>
            <p:ph idx="25" type="pic"/>
          </p:nvPr>
        </p:nvSpPr>
        <p:spPr>
          <a:xfrm>
            <a:off x="9507876" y="4125872"/>
            <a:ext cx="1243292" cy="1144666"/>
          </a:xfrm>
          <a:prstGeom prst="rect">
            <a:avLst/>
          </a:prstGeom>
          <a:noFill/>
          <a:ln>
            <a:noFill/>
          </a:ln>
        </p:spPr>
      </p:sp>
      <p:sp>
        <p:nvSpPr>
          <p:cNvPr id="84" name="Google Shape;84;p17"/>
          <p:cNvSpPr/>
          <p:nvPr/>
        </p:nvSpPr>
        <p:spPr>
          <a:xfrm>
            <a:off x="9393003" y="3982978"/>
            <a:ext cx="1473039" cy="1430455"/>
          </a:xfrm>
          <a:prstGeom prst="rect">
            <a:avLst/>
          </a:prstGeom>
          <a:noFill/>
          <a:ln cap="flat" cmpd="sng" w="28575">
            <a:solidFill>
              <a:srgbClr val="A9BD8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5" name="Google Shape;85;p17"/>
          <p:cNvSpPr txBox="1"/>
          <p:nvPr>
            <p:ph idx="26" type="body"/>
          </p:nvPr>
        </p:nvSpPr>
        <p:spPr>
          <a:xfrm>
            <a:off x="8971920" y="5476521"/>
            <a:ext cx="2315205" cy="348421"/>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90000"/>
              </a:lnSpc>
              <a:spcBef>
                <a:spcPts val="1000"/>
              </a:spcBef>
              <a:spcAft>
                <a:spcPts val="0"/>
              </a:spcAft>
              <a:buClr>
                <a:srgbClr val="354021"/>
              </a:buClr>
              <a:buSzPts val="1600"/>
              <a:buFont typeface="Arial"/>
              <a:buNone/>
              <a:defRPr b="0" i="0" sz="1600" u="none" cap="none" strike="noStrike">
                <a:solidFill>
                  <a:srgbClr val="35402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6" name="Google Shape;86;p17"/>
          <p:cNvSpPr txBox="1"/>
          <p:nvPr>
            <p:ph idx="27" type="body"/>
          </p:nvPr>
        </p:nvSpPr>
        <p:spPr>
          <a:xfrm>
            <a:off x="8971920" y="5760111"/>
            <a:ext cx="2315205" cy="28706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7" name="Google Shape;8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Overview">
  <p:cSld name="Product Overview">
    <p:spTree>
      <p:nvGrpSpPr>
        <p:cNvPr id="90" name="Shape 90"/>
        <p:cNvGrpSpPr/>
        <p:nvPr/>
      </p:nvGrpSpPr>
      <p:grpSpPr>
        <a:xfrm>
          <a:off x="0" y="0"/>
          <a:ext cx="0" cy="0"/>
          <a:chOff x="0" y="0"/>
          <a:chExt cx="0" cy="0"/>
        </a:xfrm>
      </p:grpSpPr>
      <p:sp>
        <p:nvSpPr>
          <p:cNvPr id="91" name="Google Shape;91;p18"/>
          <p:cNvSpPr/>
          <p:nvPr/>
        </p:nvSpPr>
        <p:spPr>
          <a:xfrm>
            <a:off x="0" y="0"/>
            <a:ext cx="12192000" cy="2170545"/>
          </a:xfrm>
          <a:prstGeom prst="rect">
            <a:avLst/>
          </a:prstGeom>
          <a:solidFill>
            <a:srgbClr val="D6E2E6">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2" name="Google Shape;92;p18"/>
          <p:cNvSpPr txBox="1"/>
          <p:nvPr>
            <p:ph type="title"/>
          </p:nvPr>
        </p:nvSpPr>
        <p:spPr>
          <a:xfrm>
            <a:off x="838200" y="597992"/>
            <a:ext cx="10515600" cy="994835"/>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rgbClr val="323F4F"/>
              </a:buClr>
              <a:buSzPts val="2400"/>
              <a:buFont typeface="Arial"/>
              <a:buNone/>
              <a:defRPr b="0" i="0" sz="2400" u="none" cap="none" strike="noStrike">
                <a:solidFill>
                  <a:srgbClr val="323F4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3" name="Google Shape;93;p18"/>
          <p:cNvSpPr/>
          <p:nvPr>
            <p:ph idx="2" type="pic"/>
          </p:nvPr>
        </p:nvSpPr>
        <p:spPr>
          <a:xfrm>
            <a:off x="1632608" y="2982740"/>
            <a:ext cx="603504" cy="603504"/>
          </a:xfrm>
          <a:prstGeom prst="rect">
            <a:avLst/>
          </a:prstGeom>
          <a:noFill/>
          <a:ln>
            <a:noFill/>
          </a:ln>
        </p:spPr>
      </p:sp>
      <p:sp>
        <p:nvSpPr>
          <p:cNvPr id="94" name="Google Shape;94;p18"/>
          <p:cNvSpPr/>
          <p:nvPr>
            <p:ph idx="3" type="pic"/>
          </p:nvPr>
        </p:nvSpPr>
        <p:spPr>
          <a:xfrm>
            <a:off x="4388240" y="2981421"/>
            <a:ext cx="603504" cy="594360"/>
          </a:xfrm>
          <a:prstGeom prst="rect">
            <a:avLst/>
          </a:prstGeom>
          <a:noFill/>
          <a:ln>
            <a:noFill/>
          </a:ln>
        </p:spPr>
      </p:sp>
      <p:sp>
        <p:nvSpPr>
          <p:cNvPr id="95" name="Google Shape;95;p18"/>
          <p:cNvSpPr/>
          <p:nvPr>
            <p:ph idx="4" type="pic"/>
          </p:nvPr>
        </p:nvSpPr>
        <p:spPr>
          <a:xfrm>
            <a:off x="7182902" y="2983163"/>
            <a:ext cx="603504" cy="603504"/>
          </a:xfrm>
          <a:prstGeom prst="rect">
            <a:avLst/>
          </a:prstGeom>
          <a:noFill/>
          <a:ln>
            <a:noFill/>
          </a:ln>
        </p:spPr>
      </p:sp>
      <p:sp>
        <p:nvSpPr>
          <p:cNvPr id="96" name="Google Shape;96;p18"/>
          <p:cNvSpPr/>
          <p:nvPr>
            <p:ph idx="5" type="pic"/>
          </p:nvPr>
        </p:nvSpPr>
        <p:spPr>
          <a:xfrm>
            <a:off x="9927648" y="3001928"/>
            <a:ext cx="594360" cy="594360"/>
          </a:xfrm>
          <a:prstGeom prst="rect">
            <a:avLst/>
          </a:prstGeom>
          <a:noFill/>
          <a:ln>
            <a:noFill/>
          </a:ln>
        </p:spPr>
      </p:sp>
      <p:sp>
        <p:nvSpPr>
          <p:cNvPr id="97" name="Google Shape;97;p18"/>
          <p:cNvSpPr txBox="1"/>
          <p:nvPr>
            <p:ph idx="1" type="body"/>
          </p:nvPr>
        </p:nvSpPr>
        <p:spPr>
          <a:xfrm>
            <a:off x="740800" y="3608439"/>
            <a:ext cx="2351446" cy="491509"/>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90000"/>
              </a:lnSpc>
              <a:spcBef>
                <a:spcPts val="1000"/>
              </a:spcBef>
              <a:spcAft>
                <a:spcPts val="0"/>
              </a:spcAft>
              <a:buClr>
                <a:srgbClr val="4D6710"/>
              </a:buClr>
              <a:buSzPts val="1800"/>
              <a:buFont typeface="Arial"/>
              <a:buNone/>
              <a:defRPr b="0" i="0" sz="18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8" name="Google Shape;98;p18"/>
          <p:cNvSpPr txBox="1"/>
          <p:nvPr>
            <p:ph idx="6" type="body"/>
          </p:nvPr>
        </p:nvSpPr>
        <p:spPr>
          <a:xfrm>
            <a:off x="740800" y="4036041"/>
            <a:ext cx="2351446" cy="170454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9" name="Google Shape;99;p18"/>
          <p:cNvSpPr txBox="1"/>
          <p:nvPr>
            <p:ph idx="7" type="body"/>
          </p:nvPr>
        </p:nvSpPr>
        <p:spPr>
          <a:xfrm>
            <a:off x="3508580" y="3608439"/>
            <a:ext cx="2351446" cy="491509"/>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90000"/>
              </a:lnSpc>
              <a:spcBef>
                <a:spcPts val="1000"/>
              </a:spcBef>
              <a:spcAft>
                <a:spcPts val="0"/>
              </a:spcAft>
              <a:buClr>
                <a:srgbClr val="4D6710"/>
              </a:buClr>
              <a:buSzPts val="1800"/>
              <a:buFont typeface="Arial"/>
              <a:buNone/>
              <a:defRPr b="0" i="0" sz="18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0" name="Google Shape;100;p18"/>
          <p:cNvSpPr txBox="1"/>
          <p:nvPr>
            <p:ph idx="8" type="body"/>
          </p:nvPr>
        </p:nvSpPr>
        <p:spPr>
          <a:xfrm>
            <a:off x="3508580" y="4036041"/>
            <a:ext cx="2351446" cy="170454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1" name="Google Shape;101;p18"/>
          <p:cNvSpPr txBox="1"/>
          <p:nvPr>
            <p:ph idx="9" type="body"/>
          </p:nvPr>
        </p:nvSpPr>
        <p:spPr>
          <a:xfrm>
            <a:off x="6303400" y="3608439"/>
            <a:ext cx="2351446" cy="491509"/>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90000"/>
              </a:lnSpc>
              <a:spcBef>
                <a:spcPts val="1000"/>
              </a:spcBef>
              <a:spcAft>
                <a:spcPts val="0"/>
              </a:spcAft>
              <a:buClr>
                <a:srgbClr val="4D6710"/>
              </a:buClr>
              <a:buSzPts val="1800"/>
              <a:buFont typeface="Arial"/>
              <a:buNone/>
              <a:defRPr b="0" i="0" sz="18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2" name="Google Shape;102;p18"/>
          <p:cNvSpPr txBox="1"/>
          <p:nvPr>
            <p:ph idx="13" type="body"/>
          </p:nvPr>
        </p:nvSpPr>
        <p:spPr>
          <a:xfrm>
            <a:off x="6303400" y="4036041"/>
            <a:ext cx="2351446" cy="170454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18"/>
          <p:cNvSpPr txBox="1"/>
          <p:nvPr>
            <p:ph idx="14" type="body"/>
          </p:nvPr>
        </p:nvSpPr>
        <p:spPr>
          <a:xfrm>
            <a:off x="9071180" y="3608439"/>
            <a:ext cx="2351446" cy="491509"/>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90000"/>
              </a:lnSpc>
              <a:spcBef>
                <a:spcPts val="1000"/>
              </a:spcBef>
              <a:spcAft>
                <a:spcPts val="0"/>
              </a:spcAft>
              <a:buClr>
                <a:srgbClr val="4D6710"/>
              </a:buClr>
              <a:buSzPts val="1800"/>
              <a:buFont typeface="Arial"/>
              <a:buNone/>
              <a:defRPr b="0" i="0" sz="18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4" name="Google Shape;104;p18"/>
          <p:cNvSpPr txBox="1"/>
          <p:nvPr>
            <p:ph idx="15" type="body"/>
          </p:nvPr>
        </p:nvSpPr>
        <p:spPr>
          <a:xfrm>
            <a:off x="9071180" y="4036041"/>
            <a:ext cx="2351446" cy="170454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5" name="Google Shape;10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i="0" sz="1200" cap="none">
                <a:solidFill>
                  <a:srgbClr val="757070"/>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757070"/>
                </a:solidFill>
                <a:latin typeface="Arial"/>
                <a:ea typeface="Arial"/>
                <a:cs typeface="Arial"/>
                <a:sym typeface="Arial"/>
              </a:defRPr>
            </a:lvl1pPr>
            <a:lvl2pPr indent="0" lvl="1" marL="0" algn="r">
              <a:spcBef>
                <a:spcPts val="0"/>
              </a:spcBef>
              <a:buNone/>
              <a:defRPr sz="1200">
                <a:solidFill>
                  <a:srgbClr val="757070"/>
                </a:solidFill>
                <a:latin typeface="Arial"/>
                <a:ea typeface="Arial"/>
                <a:cs typeface="Arial"/>
                <a:sym typeface="Arial"/>
              </a:defRPr>
            </a:lvl2pPr>
            <a:lvl3pPr indent="0" lvl="2" marL="0" algn="r">
              <a:spcBef>
                <a:spcPts val="0"/>
              </a:spcBef>
              <a:buNone/>
              <a:defRPr sz="1200">
                <a:solidFill>
                  <a:srgbClr val="757070"/>
                </a:solidFill>
                <a:latin typeface="Arial"/>
                <a:ea typeface="Arial"/>
                <a:cs typeface="Arial"/>
                <a:sym typeface="Arial"/>
              </a:defRPr>
            </a:lvl3pPr>
            <a:lvl4pPr indent="0" lvl="3" marL="0" algn="r">
              <a:spcBef>
                <a:spcPts val="0"/>
              </a:spcBef>
              <a:buNone/>
              <a:defRPr sz="1200">
                <a:solidFill>
                  <a:srgbClr val="757070"/>
                </a:solidFill>
                <a:latin typeface="Arial"/>
                <a:ea typeface="Arial"/>
                <a:cs typeface="Arial"/>
                <a:sym typeface="Arial"/>
              </a:defRPr>
            </a:lvl4pPr>
            <a:lvl5pPr indent="0" lvl="4" marL="0" algn="r">
              <a:spcBef>
                <a:spcPts val="0"/>
              </a:spcBef>
              <a:buNone/>
              <a:defRPr sz="1200">
                <a:solidFill>
                  <a:srgbClr val="757070"/>
                </a:solidFill>
                <a:latin typeface="Arial"/>
                <a:ea typeface="Arial"/>
                <a:cs typeface="Arial"/>
                <a:sym typeface="Arial"/>
              </a:defRPr>
            </a:lvl5pPr>
            <a:lvl6pPr indent="0" lvl="5" marL="0" algn="r">
              <a:spcBef>
                <a:spcPts val="0"/>
              </a:spcBef>
              <a:buNone/>
              <a:defRPr sz="1200">
                <a:solidFill>
                  <a:srgbClr val="757070"/>
                </a:solidFill>
                <a:latin typeface="Arial"/>
                <a:ea typeface="Arial"/>
                <a:cs typeface="Arial"/>
                <a:sym typeface="Arial"/>
              </a:defRPr>
            </a:lvl6pPr>
            <a:lvl7pPr indent="0" lvl="6" marL="0" algn="r">
              <a:spcBef>
                <a:spcPts val="0"/>
              </a:spcBef>
              <a:buNone/>
              <a:defRPr sz="1200">
                <a:solidFill>
                  <a:srgbClr val="757070"/>
                </a:solidFill>
                <a:latin typeface="Arial"/>
                <a:ea typeface="Arial"/>
                <a:cs typeface="Arial"/>
                <a:sym typeface="Arial"/>
              </a:defRPr>
            </a:lvl7pPr>
            <a:lvl8pPr indent="0" lvl="7" marL="0" algn="r">
              <a:spcBef>
                <a:spcPts val="0"/>
              </a:spcBef>
              <a:buNone/>
              <a:defRPr sz="1200">
                <a:solidFill>
                  <a:srgbClr val="757070"/>
                </a:solidFill>
                <a:latin typeface="Arial"/>
                <a:ea typeface="Arial"/>
                <a:cs typeface="Arial"/>
                <a:sym typeface="Arial"/>
              </a:defRPr>
            </a:lvl8pPr>
            <a:lvl9pPr indent="0" lvl="8" marL="0" algn="r">
              <a:spcBef>
                <a:spcPts val="0"/>
              </a:spcBef>
              <a:buNone/>
              <a:defRPr sz="1200">
                <a:solidFill>
                  <a:srgbClr val="75707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Benefits">
  <p:cSld name="Product Benefits">
    <p:spTree>
      <p:nvGrpSpPr>
        <p:cNvPr id="108" name="Shape 108"/>
        <p:cNvGrpSpPr/>
        <p:nvPr/>
      </p:nvGrpSpPr>
      <p:grpSpPr>
        <a:xfrm>
          <a:off x="0" y="0"/>
          <a:ext cx="0" cy="0"/>
          <a:chOff x="0" y="0"/>
          <a:chExt cx="0" cy="0"/>
        </a:xfrm>
      </p:grpSpPr>
      <p:sp>
        <p:nvSpPr>
          <p:cNvPr id="109" name="Google Shape;109;p19"/>
          <p:cNvSpPr/>
          <p:nvPr>
            <p:ph idx="2" type="pic"/>
          </p:nvPr>
        </p:nvSpPr>
        <p:spPr>
          <a:xfrm>
            <a:off x="0" y="0"/>
            <a:ext cx="12192000" cy="3429000"/>
          </a:xfrm>
          <a:prstGeom prst="rect">
            <a:avLst/>
          </a:prstGeom>
          <a:noFill/>
          <a:ln>
            <a:noFill/>
          </a:ln>
        </p:spPr>
      </p:sp>
      <p:sp>
        <p:nvSpPr>
          <p:cNvPr id="110" name="Google Shape;110;p19"/>
          <p:cNvSpPr txBox="1"/>
          <p:nvPr>
            <p:ph type="title"/>
          </p:nvPr>
        </p:nvSpPr>
        <p:spPr>
          <a:xfrm>
            <a:off x="81279" y="-136525"/>
            <a:ext cx="4979773" cy="6858000"/>
          </a:xfrm>
          <a:prstGeom prst="rect">
            <a:avLst/>
          </a:prstGeom>
          <a:solidFill>
            <a:schemeClr val="accent2">
              <a:alpha val="91764"/>
            </a:schemeClr>
          </a:solidFill>
          <a:ln>
            <a:noFill/>
          </a:ln>
        </p:spPr>
        <p:txBody>
          <a:bodyPr anchorCtr="0" anchor="ctr" bIns="45700" lIns="91425" spcFirstLastPara="1" rIns="91425" wrap="square" tIns="3246100">
            <a:noAutofit/>
          </a:bodyPr>
          <a:lstStyle>
            <a:lvl1pPr lvl="0" marR="0" rtl="0" algn="ctr">
              <a:lnSpc>
                <a:spcPct val="90000"/>
              </a:lnSpc>
              <a:spcBef>
                <a:spcPts val="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1" name="Google Shape;11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i="0" sz="1200" cap="none">
                <a:solidFill>
                  <a:srgbClr val="757070"/>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757070"/>
                </a:solidFill>
                <a:latin typeface="Arial"/>
                <a:ea typeface="Arial"/>
                <a:cs typeface="Arial"/>
                <a:sym typeface="Arial"/>
              </a:defRPr>
            </a:lvl1pPr>
            <a:lvl2pPr indent="0" lvl="1" marL="0" algn="r">
              <a:spcBef>
                <a:spcPts val="0"/>
              </a:spcBef>
              <a:buNone/>
              <a:defRPr sz="1200">
                <a:solidFill>
                  <a:srgbClr val="757070"/>
                </a:solidFill>
                <a:latin typeface="Arial"/>
                <a:ea typeface="Arial"/>
                <a:cs typeface="Arial"/>
                <a:sym typeface="Arial"/>
              </a:defRPr>
            </a:lvl2pPr>
            <a:lvl3pPr indent="0" lvl="2" marL="0" algn="r">
              <a:spcBef>
                <a:spcPts val="0"/>
              </a:spcBef>
              <a:buNone/>
              <a:defRPr sz="1200">
                <a:solidFill>
                  <a:srgbClr val="757070"/>
                </a:solidFill>
                <a:latin typeface="Arial"/>
                <a:ea typeface="Arial"/>
                <a:cs typeface="Arial"/>
                <a:sym typeface="Arial"/>
              </a:defRPr>
            </a:lvl3pPr>
            <a:lvl4pPr indent="0" lvl="3" marL="0" algn="r">
              <a:spcBef>
                <a:spcPts val="0"/>
              </a:spcBef>
              <a:buNone/>
              <a:defRPr sz="1200">
                <a:solidFill>
                  <a:srgbClr val="757070"/>
                </a:solidFill>
                <a:latin typeface="Arial"/>
                <a:ea typeface="Arial"/>
                <a:cs typeface="Arial"/>
                <a:sym typeface="Arial"/>
              </a:defRPr>
            </a:lvl4pPr>
            <a:lvl5pPr indent="0" lvl="4" marL="0" algn="r">
              <a:spcBef>
                <a:spcPts val="0"/>
              </a:spcBef>
              <a:buNone/>
              <a:defRPr sz="1200">
                <a:solidFill>
                  <a:srgbClr val="757070"/>
                </a:solidFill>
                <a:latin typeface="Arial"/>
                <a:ea typeface="Arial"/>
                <a:cs typeface="Arial"/>
                <a:sym typeface="Arial"/>
              </a:defRPr>
            </a:lvl5pPr>
            <a:lvl6pPr indent="0" lvl="5" marL="0" algn="r">
              <a:spcBef>
                <a:spcPts val="0"/>
              </a:spcBef>
              <a:buNone/>
              <a:defRPr sz="1200">
                <a:solidFill>
                  <a:srgbClr val="757070"/>
                </a:solidFill>
                <a:latin typeface="Arial"/>
                <a:ea typeface="Arial"/>
                <a:cs typeface="Arial"/>
                <a:sym typeface="Arial"/>
              </a:defRPr>
            </a:lvl6pPr>
            <a:lvl7pPr indent="0" lvl="6" marL="0" algn="r">
              <a:spcBef>
                <a:spcPts val="0"/>
              </a:spcBef>
              <a:buNone/>
              <a:defRPr sz="1200">
                <a:solidFill>
                  <a:srgbClr val="757070"/>
                </a:solidFill>
                <a:latin typeface="Arial"/>
                <a:ea typeface="Arial"/>
                <a:cs typeface="Arial"/>
                <a:sym typeface="Arial"/>
              </a:defRPr>
            </a:lvl7pPr>
            <a:lvl8pPr indent="0" lvl="7" marL="0" algn="r">
              <a:spcBef>
                <a:spcPts val="0"/>
              </a:spcBef>
              <a:buNone/>
              <a:defRPr sz="1200">
                <a:solidFill>
                  <a:srgbClr val="757070"/>
                </a:solidFill>
                <a:latin typeface="Arial"/>
                <a:ea typeface="Arial"/>
                <a:cs typeface="Arial"/>
                <a:sym typeface="Arial"/>
              </a:defRPr>
            </a:lvl8pPr>
            <a:lvl9pPr indent="0" lvl="8" marL="0" algn="r">
              <a:spcBef>
                <a:spcPts val="0"/>
              </a:spcBef>
              <a:buNone/>
              <a:defRPr sz="1200">
                <a:solidFill>
                  <a:srgbClr val="75707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19"/>
          <p:cNvSpPr txBox="1"/>
          <p:nvPr>
            <p:ph idx="1" type="body"/>
          </p:nvPr>
        </p:nvSpPr>
        <p:spPr>
          <a:xfrm>
            <a:off x="5743575" y="3972253"/>
            <a:ext cx="5859420" cy="1769419"/>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2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out Us">
  <p:cSld name="About Us">
    <p:spTree>
      <p:nvGrpSpPr>
        <p:cNvPr id="115" name="Shape 115"/>
        <p:cNvGrpSpPr/>
        <p:nvPr/>
      </p:nvGrpSpPr>
      <p:grpSpPr>
        <a:xfrm>
          <a:off x="0" y="0"/>
          <a:ext cx="0" cy="0"/>
          <a:chOff x="0" y="0"/>
          <a:chExt cx="0" cy="0"/>
        </a:xfrm>
      </p:grpSpPr>
      <p:sp>
        <p:nvSpPr>
          <p:cNvPr id="116" name="Google Shape;116;p20"/>
          <p:cNvSpPr txBox="1"/>
          <p:nvPr>
            <p:ph type="title"/>
          </p:nvPr>
        </p:nvSpPr>
        <p:spPr>
          <a:xfrm>
            <a:off x="1526874" y="1329829"/>
            <a:ext cx="2043713" cy="640698"/>
          </a:xfrm>
          <a:prstGeom prst="rect">
            <a:avLst/>
          </a:pr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accent2"/>
              </a:buClr>
              <a:buSzPts val="2400"/>
              <a:buFont typeface="Arial"/>
              <a:buNone/>
              <a:defRPr b="0" i="0" sz="2400" u="none" cap="none" strike="noStrik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7" name="Google Shape;117;p20"/>
          <p:cNvSpPr txBox="1"/>
          <p:nvPr>
            <p:ph idx="1" type="body"/>
          </p:nvPr>
        </p:nvSpPr>
        <p:spPr>
          <a:xfrm>
            <a:off x="4412513" y="808353"/>
            <a:ext cx="6341212" cy="168243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8" name="Google Shape;118;p20"/>
          <p:cNvSpPr/>
          <p:nvPr>
            <p:ph idx="2" type="pic"/>
          </p:nvPr>
        </p:nvSpPr>
        <p:spPr>
          <a:xfrm>
            <a:off x="0" y="3234519"/>
            <a:ext cx="12192000" cy="3623481"/>
          </a:xfrm>
          <a:prstGeom prst="rect">
            <a:avLst/>
          </a:prstGeom>
          <a:noFill/>
          <a:ln>
            <a:noFill/>
          </a:ln>
        </p:spPr>
      </p:sp>
      <p:sp>
        <p:nvSpPr>
          <p:cNvPr id="119" name="Google Shape;11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i="0" sz="1200" cap="none">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blem">
  <p:cSld name="Problem">
    <p:spTree>
      <p:nvGrpSpPr>
        <p:cNvPr id="122" name="Shape 122"/>
        <p:cNvGrpSpPr/>
        <p:nvPr/>
      </p:nvGrpSpPr>
      <p:grpSpPr>
        <a:xfrm>
          <a:off x="0" y="0"/>
          <a:ext cx="0" cy="0"/>
          <a:chOff x="0" y="0"/>
          <a:chExt cx="0" cy="0"/>
        </a:xfrm>
      </p:grpSpPr>
      <p:sp>
        <p:nvSpPr>
          <p:cNvPr id="123" name="Google Shape;123;p38"/>
          <p:cNvSpPr/>
          <p:nvPr/>
        </p:nvSpPr>
        <p:spPr>
          <a:xfrm>
            <a:off x="0" y="-13651"/>
            <a:ext cx="3701436" cy="6858000"/>
          </a:xfrm>
          <a:prstGeom prst="rect">
            <a:avLst/>
          </a:prstGeom>
          <a:solidFill>
            <a:schemeClr val="accent5">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4" name="Google Shape;124;p38"/>
          <p:cNvSpPr txBox="1"/>
          <p:nvPr>
            <p:ph type="title"/>
          </p:nvPr>
        </p:nvSpPr>
        <p:spPr>
          <a:xfrm>
            <a:off x="914441" y="1332239"/>
            <a:ext cx="1871580" cy="640698"/>
          </a:xfrm>
          <a:prstGeom prst="rect">
            <a:avLst/>
          </a:pr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accent2"/>
              </a:buClr>
              <a:buSzPts val="2400"/>
              <a:buFont typeface="Arial"/>
              <a:buNone/>
              <a:defRPr b="0" i="0" sz="2400" u="none" cap="none" strike="noStrik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5" name="Google Shape;125;p38"/>
          <p:cNvSpPr txBox="1"/>
          <p:nvPr>
            <p:ph idx="1" type="body"/>
          </p:nvPr>
        </p:nvSpPr>
        <p:spPr>
          <a:xfrm>
            <a:off x="4231042" y="652826"/>
            <a:ext cx="3433138" cy="426393"/>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rgbClr val="4D6710"/>
              </a:buClr>
              <a:buSzPts val="1800"/>
              <a:buFont typeface="Arial"/>
              <a:buNone/>
              <a:defRPr b="0" i="0" sz="18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6" name="Google Shape;126;p38"/>
          <p:cNvSpPr txBox="1"/>
          <p:nvPr>
            <p:ph idx="2" type="body"/>
          </p:nvPr>
        </p:nvSpPr>
        <p:spPr>
          <a:xfrm>
            <a:off x="4231042" y="1032330"/>
            <a:ext cx="3433138" cy="137067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7" name="Google Shape;127;p38"/>
          <p:cNvSpPr txBox="1"/>
          <p:nvPr>
            <p:ph idx="3" type="body"/>
          </p:nvPr>
        </p:nvSpPr>
        <p:spPr>
          <a:xfrm>
            <a:off x="8203339" y="652826"/>
            <a:ext cx="3433138" cy="426393"/>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rgbClr val="4D6710"/>
              </a:buClr>
              <a:buSzPts val="1800"/>
              <a:buFont typeface="Arial"/>
              <a:buNone/>
              <a:defRPr b="0" i="0" sz="18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8" name="Google Shape;128;p38"/>
          <p:cNvSpPr txBox="1"/>
          <p:nvPr>
            <p:ph idx="4" type="body"/>
          </p:nvPr>
        </p:nvSpPr>
        <p:spPr>
          <a:xfrm>
            <a:off x="8203339" y="1032330"/>
            <a:ext cx="3433138" cy="137067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9" name="Google Shape;129;p38"/>
          <p:cNvSpPr txBox="1"/>
          <p:nvPr>
            <p:ph idx="5" type="body"/>
          </p:nvPr>
        </p:nvSpPr>
        <p:spPr>
          <a:xfrm>
            <a:off x="4231042" y="2620561"/>
            <a:ext cx="3433138" cy="428891"/>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rgbClr val="4D6710"/>
              </a:buClr>
              <a:buSzPts val="1800"/>
              <a:buFont typeface="Arial"/>
              <a:buNone/>
              <a:defRPr b="0" i="0" sz="18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0" name="Google Shape;130;p38"/>
          <p:cNvSpPr txBox="1"/>
          <p:nvPr>
            <p:ph idx="6" type="body"/>
          </p:nvPr>
        </p:nvSpPr>
        <p:spPr>
          <a:xfrm>
            <a:off x="4231042" y="3002562"/>
            <a:ext cx="3433138" cy="9613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1" name="Google Shape;131;p38"/>
          <p:cNvSpPr txBox="1"/>
          <p:nvPr>
            <p:ph idx="7" type="body"/>
          </p:nvPr>
        </p:nvSpPr>
        <p:spPr>
          <a:xfrm>
            <a:off x="8203339" y="2620561"/>
            <a:ext cx="3433138" cy="428891"/>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rgbClr val="4D6710"/>
              </a:buClr>
              <a:buSzPts val="1800"/>
              <a:buFont typeface="Arial"/>
              <a:buNone/>
              <a:defRPr b="0" i="0" sz="18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2" name="Google Shape;132;p38"/>
          <p:cNvSpPr txBox="1"/>
          <p:nvPr>
            <p:ph idx="8" type="body"/>
          </p:nvPr>
        </p:nvSpPr>
        <p:spPr>
          <a:xfrm>
            <a:off x="8203339" y="3002562"/>
            <a:ext cx="3433138" cy="9613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3" name="Google Shape;133;p38"/>
          <p:cNvSpPr txBox="1"/>
          <p:nvPr>
            <p:ph idx="9" type="body"/>
          </p:nvPr>
        </p:nvSpPr>
        <p:spPr>
          <a:xfrm>
            <a:off x="4231042" y="4147932"/>
            <a:ext cx="3433138" cy="428891"/>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rgbClr val="4D6710"/>
              </a:buClr>
              <a:buSzPts val="1800"/>
              <a:buFont typeface="Arial"/>
              <a:buNone/>
              <a:defRPr b="0" i="0" sz="1800" u="none" cap="none" strike="noStrike">
                <a:solidFill>
                  <a:srgbClr val="4D671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4" name="Google Shape;134;p38"/>
          <p:cNvSpPr txBox="1"/>
          <p:nvPr>
            <p:ph idx="13" type="body"/>
          </p:nvPr>
        </p:nvSpPr>
        <p:spPr>
          <a:xfrm>
            <a:off x="4231042" y="4529933"/>
            <a:ext cx="3433138" cy="14509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5" name="Google Shape;135;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i="0" sz="1200" cap="none">
                <a:solidFill>
                  <a:srgbClr val="757070"/>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757070"/>
                </a:solidFill>
                <a:latin typeface="Arial"/>
                <a:ea typeface="Arial"/>
                <a:cs typeface="Arial"/>
                <a:sym typeface="Arial"/>
              </a:defRPr>
            </a:lvl1pPr>
            <a:lvl2pPr indent="0" lvl="1" marL="0" algn="r">
              <a:spcBef>
                <a:spcPts val="0"/>
              </a:spcBef>
              <a:buNone/>
              <a:defRPr sz="1200">
                <a:solidFill>
                  <a:srgbClr val="757070"/>
                </a:solidFill>
                <a:latin typeface="Arial"/>
                <a:ea typeface="Arial"/>
                <a:cs typeface="Arial"/>
                <a:sym typeface="Arial"/>
              </a:defRPr>
            </a:lvl2pPr>
            <a:lvl3pPr indent="0" lvl="2" marL="0" algn="r">
              <a:spcBef>
                <a:spcPts val="0"/>
              </a:spcBef>
              <a:buNone/>
              <a:defRPr sz="1200">
                <a:solidFill>
                  <a:srgbClr val="757070"/>
                </a:solidFill>
                <a:latin typeface="Arial"/>
                <a:ea typeface="Arial"/>
                <a:cs typeface="Arial"/>
                <a:sym typeface="Arial"/>
              </a:defRPr>
            </a:lvl3pPr>
            <a:lvl4pPr indent="0" lvl="3" marL="0" algn="r">
              <a:spcBef>
                <a:spcPts val="0"/>
              </a:spcBef>
              <a:buNone/>
              <a:defRPr sz="1200">
                <a:solidFill>
                  <a:srgbClr val="757070"/>
                </a:solidFill>
                <a:latin typeface="Arial"/>
                <a:ea typeface="Arial"/>
                <a:cs typeface="Arial"/>
                <a:sym typeface="Arial"/>
              </a:defRPr>
            </a:lvl4pPr>
            <a:lvl5pPr indent="0" lvl="4" marL="0" algn="r">
              <a:spcBef>
                <a:spcPts val="0"/>
              </a:spcBef>
              <a:buNone/>
              <a:defRPr sz="1200">
                <a:solidFill>
                  <a:srgbClr val="757070"/>
                </a:solidFill>
                <a:latin typeface="Arial"/>
                <a:ea typeface="Arial"/>
                <a:cs typeface="Arial"/>
                <a:sym typeface="Arial"/>
              </a:defRPr>
            </a:lvl5pPr>
            <a:lvl6pPr indent="0" lvl="5" marL="0" algn="r">
              <a:spcBef>
                <a:spcPts val="0"/>
              </a:spcBef>
              <a:buNone/>
              <a:defRPr sz="1200">
                <a:solidFill>
                  <a:srgbClr val="757070"/>
                </a:solidFill>
                <a:latin typeface="Arial"/>
                <a:ea typeface="Arial"/>
                <a:cs typeface="Arial"/>
                <a:sym typeface="Arial"/>
              </a:defRPr>
            </a:lvl6pPr>
            <a:lvl7pPr indent="0" lvl="6" marL="0" algn="r">
              <a:spcBef>
                <a:spcPts val="0"/>
              </a:spcBef>
              <a:buNone/>
              <a:defRPr sz="1200">
                <a:solidFill>
                  <a:srgbClr val="757070"/>
                </a:solidFill>
                <a:latin typeface="Arial"/>
                <a:ea typeface="Arial"/>
                <a:cs typeface="Arial"/>
                <a:sym typeface="Arial"/>
              </a:defRPr>
            </a:lvl7pPr>
            <a:lvl8pPr indent="0" lvl="7" marL="0" algn="r">
              <a:spcBef>
                <a:spcPts val="0"/>
              </a:spcBef>
              <a:buNone/>
              <a:defRPr sz="1200">
                <a:solidFill>
                  <a:srgbClr val="757070"/>
                </a:solidFill>
                <a:latin typeface="Arial"/>
                <a:ea typeface="Arial"/>
                <a:cs typeface="Arial"/>
                <a:sym typeface="Arial"/>
              </a:defRPr>
            </a:lvl8pPr>
            <a:lvl9pPr indent="0" lvl="8" marL="0" algn="r">
              <a:spcBef>
                <a:spcPts val="0"/>
              </a:spcBef>
              <a:buNone/>
              <a:defRPr sz="1200">
                <a:solidFill>
                  <a:srgbClr val="75707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7" Type="http://schemas.openxmlformats.org/officeDocument/2006/relationships/theme" Target="../theme/theme1.xml"/><Relationship Id="rId16" Type="http://schemas.openxmlformats.org/officeDocument/2006/relationships/slideLayout" Target="../slideLayouts/slideLayout37.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9" name="Shape 9"/>
        <p:cNvGrpSpPr/>
        <p:nvPr/>
      </p:nvGrpSpPr>
      <p:grpSpPr>
        <a:xfrm>
          <a:off x="0" y="0"/>
          <a:ext cx="0" cy="0"/>
          <a:chOff x="0" y="0"/>
          <a:chExt cx="0" cy="0"/>
        </a:xfrm>
      </p:grpSpPr>
      <p:sp>
        <p:nvSpPr>
          <p:cNvPr id="10" name="Google Shape;1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070"/>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757070"/>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070"/>
                </a:solidFill>
                <a:latin typeface="Arial"/>
                <a:ea typeface="Arial"/>
                <a:cs typeface="Arial"/>
                <a:sym typeface="Arial"/>
              </a:defRPr>
            </a:lvl1pPr>
            <a:lvl2pPr indent="0" lvl="1" marL="0" marR="0" rtl="0" algn="r">
              <a:spcBef>
                <a:spcPts val="0"/>
              </a:spcBef>
              <a:buNone/>
              <a:defRPr b="0" i="0" sz="1200" u="none" cap="none" strike="noStrike">
                <a:solidFill>
                  <a:srgbClr val="757070"/>
                </a:solidFill>
                <a:latin typeface="Arial"/>
                <a:ea typeface="Arial"/>
                <a:cs typeface="Arial"/>
                <a:sym typeface="Arial"/>
              </a:defRPr>
            </a:lvl2pPr>
            <a:lvl3pPr indent="0" lvl="2" marL="0" marR="0" rtl="0" algn="r">
              <a:spcBef>
                <a:spcPts val="0"/>
              </a:spcBef>
              <a:buNone/>
              <a:defRPr b="0" i="0" sz="1200" u="none" cap="none" strike="noStrike">
                <a:solidFill>
                  <a:srgbClr val="757070"/>
                </a:solidFill>
                <a:latin typeface="Arial"/>
                <a:ea typeface="Arial"/>
                <a:cs typeface="Arial"/>
                <a:sym typeface="Arial"/>
              </a:defRPr>
            </a:lvl3pPr>
            <a:lvl4pPr indent="0" lvl="3" marL="0" marR="0" rtl="0" algn="r">
              <a:spcBef>
                <a:spcPts val="0"/>
              </a:spcBef>
              <a:buNone/>
              <a:defRPr b="0" i="0" sz="1200" u="none" cap="none" strike="noStrike">
                <a:solidFill>
                  <a:srgbClr val="757070"/>
                </a:solidFill>
                <a:latin typeface="Arial"/>
                <a:ea typeface="Arial"/>
                <a:cs typeface="Arial"/>
                <a:sym typeface="Arial"/>
              </a:defRPr>
            </a:lvl4pPr>
            <a:lvl5pPr indent="0" lvl="4" marL="0" marR="0" rtl="0" algn="r">
              <a:spcBef>
                <a:spcPts val="0"/>
              </a:spcBef>
              <a:buNone/>
              <a:defRPr b="0" i="0" sz="1200" u="none" cap="none" strike="noStrike">
                <a:solidFill>
                  <a:srgbClr val="757070"/>
                </a:solidFill>
                <a:latin typeface="Arial"/>
                <a:ea typeface="Arial"/>
                <a:cs typeface="Arial"/>
                <a:sym typeface="Arial"/>
              </a:defRPr>
            </a:lvl5pPr>
            <a:lvl6pPr indent="0" lvl="5" marL="0" marR="0" rtl="0" algn="r">
              <a:spcBef>
                <a:spcPts val="0"/>
              </a:spcBef>
              <a:buNone/>
              <a:defRPr b="0" i="0" sz="1200" u="none" cap="none" strike="noStrike">
                <a:solidFill>
                  <a:srgbClr val="757070"/>
                </a:solidFill>
                <a:latin typeface="Arial"/>
                <a:ea typeface="Arial"/>
                <a:cs typeface="Arial"/>
                <a:sym typeface="Arial"/>
              </a:defRPr>
            </a:lvl6pPr>
            <a:lvl7pPr indent="0" lvl="6" marL="0" marR="0" rtl="0" algn="r">
              <a:spcBef>
                <a:spcPts val="0"/>
              </a:spcBef>
              <a:buNone/>
              <a:defRPr b="0" i="0" sz="1200" u="none" cap="none" strike="noStrike">
                <a:solidFill>
                  <a:srgbClr val="757070"/>
                </a:solidFill>
                <a:latin typeface="Arial"/>
                <a:ea typeface="Arial"/>
                <a:cs typeface="Arial"/>
                <a:sym typeface="Arial"/>
              </a:defRPr>
            </a:lvl7pPr>
            <a:lvl8pPr indent="0" lvl="7" marL="0" marR="0" rtl="0" algn="r">
              <a:spcBef>
                <a:spcPts val="0"/>
              </a:spcBef>
              <a:buNone/>
              <a:defRPr b="0" i="0" sz="1200" u="none" cap="none" strike="noStrike">
                <a:solidFill>
                  <a:srgbClr val="757070"/>
                </a:solidFill>
                <a:latin typeface="Arial"/>
                <a:ea typeface="Arial"/>
                <a:cs typeface="Arial"/>
                <a:sym typeface="Arial"/>
              </a:defRPr>
            </a:lvl8pPr>
            <a:lvl9pPr indent="0" lvl="8" marL="0" marR="0" rtl="0" algn="r">
              <a:spcBef>
                <a:spcPts val="0"/>
              </a:spcBef>
              <a:buNone/>
              <a:defRPr b="0" i="0" sz="1200" u="none" cap="none" strike="noStrike">
                <a:solidFill>
                  <a:srgbClr val="75707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376" name="Shape 376"/>
        <p:cNvGrpSpPr/>
        <p:nvPr/>
      </p:nvGrpSpPr>
      <p:grpSpPr>
        <a:xfrm>
          <a:off x="0" y="0"/>
          <a:ext cx="0" cy="0"/>
          <a:chOff x="0" y="0"/>
          <a:chExt cx="0" cy="0"/>
        </a:xfrm>
      </p:grpSpPr>
      <p:sp>
        <p:nvSpPr>
          <p:cNvPr id="377" name="Google Shape;377;p21"/>
          <p:cNvSpPr txBox="1"/>
          <p:nvPr>
            <p:ph type="title"/>
          </p:nvPr>
        </p:nvSpPr>
        <p:spPr>
          <a:xfrm>
            <a:off x="550863" y="550800"/>
            <a:ext cx="11090275" cy="1333057"/>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1"/>
              </a:buClr>
              <a:buSzPts val="4800"/>
              <a:buFont typeface="Play"/>
              <a:buNone/>
              <a:defRPr b="0" i="0" sz="4800" u="none" cap="none" strike="noStrike">
                <a:solidFill>
                  <a:schemeClr val="lt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8" name="Google Shape;378;p21"/>
          <p:cNvSpPr txBox="1"/>
          <p:nvPr>
            <p:ph idx="1" type="body"/>
          </p:nvPr>
        </p:nvSpPr>
        <p:spPr>
          <a:xfrm>
            <a:off x="550863" y="2113862"/>
            <a:ext cx="11091600" cy="3978963"/>
          </a:xfrm>
          <a:prstGeom prst="rect">
            <a:avLst/>
          </a:prstGeom>
          <a:noFill/>
          <a:ln>
            <a:noFill/>
          </a:ln>
        </p:spPr>
        <p:txBody>
          <a:bodyPr anchorCtr="0" anchor="t" bIns="0" lIns="0" spcFirstLastPara="1" rIns="0" wrap="square" tIns="0">
            <a:noAutofit/>
          </a:bodyPr>
          <a:lstStyle>
            <a:lvl1pPr indent="-355600" lvl="0" marL="457200" marR="0" rtl="0" algn="l">
              <a:lnSpc>
                <a:spcPct val="110000"/>
              </a:lnSpc>
              <a:spcBef>
                <a:spcPts val="10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1pPr>
            <a:lvl2pPr indent="-317500" lvl="1" marL="9144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2pPr>
            <a:lvl3pPr indent="-317500" lvl="2" marL="13716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3pPr>
            <a:lvl4pPr indent="-317500" lvl="3" marL="18288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4pPr>
            <a:lvl5pPr indent="-317500" lvl="4" marL="22860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5pPr>
            <a:lvl6pPr indent="-342900" lvl="5" marL="2743200" marR="0" rtl="0" algn="l">
              <a:lnSpc>
                <a:spcPct val="90000"/>
              </a:lnSpc>
              <a:spcBef>
                <a:spcPts val="8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9pPr>
          </a:lstStyle>
          <a:p/>
        </p:txBody>
      </p:sp>
      <p:sp>
        <p:nvSpPr>
          <p:cNvPr id="379" name="Google Shape;379;p21"/>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marR="0" rtl="0" algn="l">
              <a:spcBef>
                <a:spcPts val="0"/>
              </a:spcBef>
              <a:spcAft>
                <a:spcPts val="0"/>
              </a:spcAft>
              <a:buSzPts val="1400"/>
              <a:buNone/>
              <a:defRPr sz="1000">
                <a:solidFill>
                  <a:srgbClr val="A5A5A5"/>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380" name="Google Shape;380;p21"/>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marR="0" rtl="0" algn="l">
              <a:spcBef>
                <a:spcPts val="0"/>
              </a:spcBef>
              <a:spcAft>
                <a:spcPts val="0"/>
              </a:spcAft>
              <a:buSzPts val="1400"/>
              <a:buNone/>
              <a:defRPr sz="1000">
                <a:solidFill>
                  <a:srgbClr val="A5A5A5"/>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381" name="Google Shape;381;p21"/>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marR="0" rtl="0" algn="r">
              <a:spcBef>
                <a:spcPts val="0"/>
              </a:spcBef>
              <a:buNone/>
              <a:defRPr sz="1000">
                <a:solidFill>
                  <a:srgbClr val="A5A5A5"/>
                </a:solidFill>
                <a:latin typeface="Gill Sans"/>
                <a:ea typeface="Gill Sans"/>
                <a:cs typeface="Gill Sans"/>
                <a:sym typeface="Gill Sans"/>
              </a:defRPr>
            </a:lvl1pPr>
            <a:lvl2pPr indent="0" lvl="1" marL="0" marR="0" rtl="0" algn="r">
              <a:spcBef>
                <a:spcPts val="0"/>
              </a:spcBef>
              <a:buNone/>
              <a:defRPr sz="1000">
                <a:solidFill>
                  <a:srgbClr val="A5A5A5"/>
                </a:solidFill>
                <a:latin typeface="Gill Sans"/>
                <a:ea typeface="Gill Sans"/>
                <a:cs typeface="Gill Sans"/>
                <a:sym typeface="Gill Sans"/>
              </a:defRPr>
            </a:lvl2pPr>
            <a:lvl3pPr indent="0" lvl="2" marL="0" marR="0" rtl="0" algn="r">
              <a:spcBef>
                <a:spcPts val="0"/>
              </a:spcBef>
              <a:buNone/>
              <a:defRPr sz="1000">
                <a:solidFill>
                  <a:srgbClr val="A5A5A5"/>
                </a:solidFill>
                <a:latin typeface="Gill Sans"/>
                <a:ea typeface="Gill Sans"/>
                <a:cs typeface="Gill Sans"/>
                <a:sym typeface="Gill Sans"/>
              </a:defRPr>
            </a:lvl3pPr>
            <a:lvl4pPr indent="0" lvl="3" marL="0" marR="0" rtl="0" algn="r">
              <a:spcBef>
                <a:spcPts val="0"/>
              </a:spcBef>
              <a:buNone/>
              <a:defRPr sz="1000">
                <a:solidFill>
                  <a:srgbClr val="A5A5A5"/>
                </a:solidFill>
                <a:latin typeface="Gill Sans"/>
                <a:ea typeface="Gill Sans"/>
                <a:cs typeface="Gill Sans"/>
                <a:sym typeface="Gill Sans"/>
              </a:defRPr>
            </a:lvl4pPr>
            <a:lvl5pPr indent="0" lvl="4" marL="0" marR="0" rtl="0" algn="r">
              <a:spcBef>
                <a:spcPts val="0"/>
              </a:spcBef>
              <a:buNone/>
              <a:defRPr sz="1000">
                <a:solidFill>
                  <a:srgbClr val="A5A5A5"/>
                </a:solidFill>
                <a:latin typeface="Gill Sans"/>
                <a:ea typeface="Gill Sans"/>
                <a:cs typeface="Gill Sans"/>
                <a:sym typeface="Gill Sans"/>
              </a:defRPr>
            </a:lvl5pPr>
            <a:lvl6pPr indent="0" lvl="5" marL="0" marR="0" rtl="0" algn="r">
              <a:spcBef>
                <a:spcPts val="0"/>
              </a:spcBef>
              <a:buNone/>
              <a:defRPr sz="1000">
                <a:solidFill>
                  <a:srgbClr val="A5A5A5"/>
                </a:solidFill>
                <a:latin typeface="Gill Sans"/>
                <a:ea typeface="Gill Sans"/>
                <a:cs typeface="Gill Sans"/>
                <a:sym typeface="Gill Sans"/>
              </a:defRPr>
            </a:lvl6pPr>
            <a:lvl7pPr indent="0" lvl="6" marL="0" marR="0" rtl="0" algn="r">
              <a:spcBef>
                <a:spcPts val="0"/>
              </a:spcBef>
              <a:buNone/>
              <a:defRPr sz="1000">
                <a:solidFill>
                  <a:srgbClr val="A5A5A5"/>
                </a:solidFill>
                <a:latin typeface="Gill Sans"/>
                <a:ea typeface="Gill Sans"/>
                <a:cs typeface="Gill Sans"/>
                <a:sym typeface="Gill Sans"/>
              </a:defRPr>
            </a:lvl7pPr>
            <a:lvl8pPr indent="0" lvl="7" marL="0" marR="0" rtl="0" algn="r">
              <a:spcBef>
                <a:spcPts val="0"/>
              </a:spcBef>
              <a:buNone/>
              <a:defRPr sz="1000">
                <a:solidFill>
                  <a:srgbClr val="A5A5A5"/>
                </a:solidFill>
                <a:latin typeface="Gill Sans"/>
                <a:ea typeface="Gill Sans"/>
                <a:cs typeface="Gill Sans"/>
                <a:sym typeface="Gill Sans"/>
              </a:defRPr>
            </a:lvl8pPr>
            <a:lvl9pPr indent="0" lvl="8" marL="0" marR="0" rtl="0" algn="r">
              <a:spcBef>
                <a:spcPts val="0"/>
              </a:spcBef>
              <a:buNone/>
              <a:defRPr sz="1000">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0">
          <p15:clr>
            <a:srgbClr val="F26B43"/>
          </p15:clr>
        </p15:guide>
        <p15:guide id="2" orient="horz" pos="2160">
          <p15:clr>
            <a:srgbClr val="F26B43"/>
          </p15:clr>
        </p15:guide>
        <p15:guide id="3" pos="347">
          <p15:clr>
            <a:srgbClr val="F26B43"/>
          </p15:clr>
        </p15:guide>
        <p15:guide id="4" pos="7333">
          <p15:clr>
            <a:srgbClr val="F26B43"/>
          </p15:clr>
        </p15:guide>
        <p15:guide id="5" orient="horz" pos="346">
          <p15:clr>
            <a:srgbClr val="F26B43"/>
          </p15:clr>
        </p15:guide>
        <p15:guide id="6" orient="horz" pos="3974">
          <p15:clr>
            <a:srgbClr val="F26B43"/>
          </p15:clr>
        </p15:guide>
        <p15:guide id="7" pos="824">
          <p15:clr>
            <a:srgbClr val="A4A3A4"/>
          </p15:clr>
        </p15:guide>
        <p15:guide id="8" pos="937">
          <p15:clr>
            <a:srgbClr val="A4A3A4"/>
          </p15:clr>
        </p15:guide>
        <p15:guide id="9" pos="1413">
          <p15:clr>
            <a:srgbClr val="A4A3A4"/>
          </p15:clr>
        </p15:guide>
        <p15:guide id="10" pos="1527">
          <p15:clr>
            <a:srgbClr val="A4A3A4"/>
          </p15:clr>
        </p15:guide>
        <p15:guide id="11" pos="2003">
          <p15:clr>
            <a:srgbClr val="A4A3A4"/>
          </p15:clr>
        </p15:guide>
        <p15:guide id="12" pos="2116">
          <p15:clr>
            <a:srgbClr val="A4A3A4"/>
          </p15:clr>
        </p15:guide>
        <p15:guide id="13" pos="2593">
          <p15:clr>
            <a:srgbClr val="A4A3A4"/>
          </p15:clr>
        </p15:guide>
        <p15:guide id="14" pos="2706">
          <p15:clr>
            <a:srgbClr val="A4A3A4"/>
          </p15:clr>
        </p15:guide>
        <p15:guide id="15" pos="3182">
          <p15:clr>
            <a:srgbClr val="A4A3A4"/>
          </p15:clr>
        </p15:guide>
        <p15:guide id="16" pos="3318">
          <p15:clr>
            <a:srgbClr val="A4A3A4"/>
          </p15:clr>
        </p15:guide>
        <p15:guide id="17" pos="3772">
          <p15:clr>
            <a:srgbClr val="A4A3A4"/>
          </p15:clr>
        </p15:guide>
        <p15:guide id="18" pos="3908">
          <p15:clr>
            <a:srgbClr val="A4A3A4"/>
          </p15:clr>
        </p15:guide>
        <p15:guide id="19" pos="4362">
          <p15:clr>
            <a:srgbClr val="A4A3A4"/>
          </p15:clr>
        </p15:guide>
        <p15:guide id="20" pos="4498">
          <p15:clr>
            <a:srgbClr val="A4A3A4"/>
          </p15:clr>
        </p15:guide>
        <p15:guide id="21" pos="4951">
          <p15:clr>
            <a:srgbClr val="A4A3A4"/>
          </p15:clr>
        </p15:guide>
        <p15:guide id="22" pos="5087">
          <p15:clr>
            <a:srgbClr val="A4A3A4"/>
          </p15:clr>
        </p15:guide>
        <p15:guide id="23" pos="5541">
          <p15:clr>
            <a:srgbClr val="A4A3A4"/>
          </p15:clr>
        </p15:guide>
        <p15:guide id="24" pos="5677">
          <p15:clr>
            <a:srgbClr val="A4A3A4"/>
          </p15:clr>
        </p15:guide>
        <p15:guide id="25" pos="6153">
          <p15:clr>
            <a:srgbClr val="A4A3A4"/>
          </p15:clr>
        </p15:guide>
        <p15:guide id="26" pos="6267">
          <p15:clr>
            <a:srgbClr val="A4A3A4"/>
          </p15:clr>
        </p15:guide>
        <p15:guide id="27" pos="6743">
          <p15:clr>
            <a:srgbClr val="A4A3A4"/>
          </p15:clr>
        </p15:guide>
        <p15:guide id="28" pos="6856">
          <p15:clr>
            <a:srgbClr val="A4A3A4"/>
          </p15:clr>
        </p15:guide>
        <p15:guide id="29" orient="horz" pos="3838">
          <p15:clr>
            <a:srgbClr val="A4A3A4"/>
          </p15:clr>
        </p15:guide>
        <p15:guide id="30" orient="horz" pos="2092">
          <p15:clr>
            <a:srgbClr val="A4A3A4"/>
          </p15:clr>
        </p15:guide>
        <p15:guide id="31" orient="horz" pos="2228">
          <p15:clr>
            <a:srgbClr val="A4A3A4"/>
          </p15:clr>
        </p15:guide>
        <p15:guide id="32" orient="horz" pos="845">
          <p15:clr>
            <a:srgbClr val="A4A3A4"/>
          </p15:clr>
        </p15:guide>
        <p15:guide id="33" orient="horz" pos="958">
          <p15:clr>
            <a:srgbClr val="A4A3A4"/>
          </p15:clr>
        </p15:guide>
        <p15:guide id="34" orient="horz" pos="1480">
          <p15:clr>
            <a:srgbClr val="A4A3A4"/>
          </p15:clr>
        </p15:guide>
        <p15:guide id="35" orient="horz" pos="1593">
          <p15:clr>
            <a:srgbClr val="A4A3A4"/>
          </p15:clr>
        </p15:guide>
        <p15:guide id="36" orient="horz" pos="2727">
          <p15:clr>
            <a:srgbClr val="A4A3A4"/>
          </p15:clr>
        </p15:guide>
        <p15:guide id="37" orient="horz" pos="2840">
          <p15:clr>
            <a:srgbClr val="A4A3A4"/>
          </p15:clr>
        </p15:guide>
        <p15:guide id="38" orient="horz" pos="3339">
          <p15:clr>
            <a:srgbClr val="A4A3A4"/>
          </p15:clr>
        </p15:guide>
        <p15:guide id="39" orient="horz" pos="347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hyperlink" Target="https://github.com/Prisca92/Project-4-final" TargetMode="External"/><Relationship Id="rId5" Type="http://schemas.openxmlformats.org/officeDocument/2006/relationships/hyperlink" Target="https://www.kaggle.com/datasets/fedesoriano/heart-failure-prediction/d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hyperlink" Target="https://www.kaggle.com/c/home-credit-default-risk/data" TargetMode="Externa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hyperlink" Target="https://public.tableau.com/app/profile/mehrin.khan/viz/HeartDisease_17074856563830/HEARTDISEASEDASHBOARD#1" TargetMode="External"/><Relationship Id="rId4" Type="http://schemas.openxmlformats.org/officeDocument/2006/relationships/hyperlink" Target="http://127.0.0.1:5501/Templates/index.html" TargetMode="External"/><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1"/>
          <p:cNvSpPr txBox="1"/>
          <p:nvPr>
            <p:ph type="title"/>
          </p:nvPr>
        </p:nvSpPr>
        <p:spPr>
          <a:xfrm>
            <a:off x="0" y="2268800"/>
            <a:ext cx="12192000" cy="2047200"/>
          </a:xfrm>
          <a:prstGeom prst="rect">
            <a:avLst/>
          </a:prstGeom>
          <a:gradFill>
            <a:gsLst>
              <a:gs pos="0">
                <a:srgbClr val="DBD4EB"/>
              </a:gs>
              <a:gs pos="100000">
                <a:srgbClr val="9180BB"/>
              </a:gs>
            </a:gsLst>
            <a:path path="circle">
              <a:fillToRect b="50%" l="50%" r="50%" t="50%"/>
            </a:path>
            <a:tileRect/>
          </a:gra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649DD1"/>
              </a:buClr>
              <a:buSzPts val="3600"/>
              <a:buFont typeface="Arial"/>
              <a:buNone/>
            </a:pPr>
            <a:r>
              <a:rPr lang="en-US" sz="3600">
                <a:solidFill>
                  <a:srgbClr val="354021"/>
                </a:solidFill>
                <a:latin typeface="Bree Serif"/>
                <a:ea typeface="Bree Serif"/>
                <a:cs typeface="Bree Serif"/>
                <a:sym typeface="Bree Serif"/>
              </a:rPr>
              <a:t>HEART DISEASE</a:t>
            </a:r>
            <a:endParaRPr>
              <a:solidFill>
                <a:srgbClr val="354021"/>
              </a:solidFill>
              <a:latin typeface="Bree Serif"/>
              <a:ea typeface="Bree Serif"/>
              <a:cs typeface="Bree Serif"/>
              <a:sym typeface="Bree Serif"/>
            </a:endParaRPr>
          </a:p>
        </p:txBody>
      </p:sp>
      <p:sp>
        <p:nvSpPr>
          <p:cNvPr id="572" name="Google Shape;572;p1"/>
          <p:cNvSpPr txBox="1"/>
          <p:nvPr>
            <p:ph idx="1" type="body"/>
          </p:nvPr>
        </p:nvSpPr>
        <p:spPr>
          <a:xfrm>
            <a:off x="0" y="3867483"/>
            <a:ext cx="12192000" cy="2990700"/>
          </a:xfrm>
          <a:prstGeom prst="rect">
            <a:avLst/>
          </a:prstGeom>
          <a:solidFill>
            <a:srgbClr val="B4A7D6"/>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2400"/>
              <a:buNone/>
            </a:pPr>
            <a:r>
              <a:rPr lang="en-US" sz="2400">
                <a:solidFill>
                  <a:srgbClr val="354021"/>
                </a:solidFill>
                <a:latin typeface="Bree Serif"/>
                <a:ea typeface="Bree Serif"/>
                <a:cs typeface="Bree Serif"/>
                <a:sym typeface="Bree Serif"/>
              </a:rPr>
              <a:t>Machine Learning</a:t>
            </a:r>
            <a:r>
              <a:rPr lang="en-US">
                <a:solidFill>
                  <a:srgbClr val="354021"/>
                </a:solidFill>
                <a:latin typeface="Bree Serif"/>
                <a:ea typeface="Bree Serif"/>
                <a:cs typeface="Bree Serif"/>
                <a:sym typeface="Bree Serif"/>
              </a:rPr>
              <a:t> Integration</a:t>
            </a:r>
            <a:endParaRPr>
              <a:solidFill>
                <a:srgbClr val="354021"/>
              </a:solidFill>
              <a:latin typeface="Bree Serif"/>
              <a:ea typeface="Bree Serif"/>
              <a:cs typeface="Bree Serif"/>
              <a:sym typeface="Bree Serif"/>
            </a:endParaRPr>
          </a:p>
          <a:p>
            <a:pPr indent="0" lvl="0" marL="0" rtl="0" algn="ctr">
              <a:lnSpc>
                <a:spcPct val="90000"/>
              </a:lnSpc>
              <a:spcBef>
                <a:spcPts val="0"/>
              </a:spcBef>
              <a:spcAft>
                <a:spcPts val="0"/>
              </a:spcAft>
              <a:buClr>
                <a:schemeClr val="accent1"/>
              </a:buClr>
              <a:buSzPts val="2400"/>
              <a:buNone/>
            </a:pPr>
            <a:r>
              <a:rPr lang="en-US" sz="2400">
                <a:solidFill>
                  <a:srgbClr val="354021"/>
                </a:solidFill>
                <a:latin typeface="Bree Serif"/>
                <a:ea typeface="Bree Serif"/>
                <a:cs typeface="Bree Serif"/>
                <a:sym typeface="Bree Serif"/>
              </a:rPr>
              <a:t>Improving </a:t>
            </a:r>
            <a:r>
              <a:rPr lang="en-US">
                <a:solidFill>
                  <a:srgbClr val="354021"/>
                </a:solidFill>
                <a:latin typeface="Bree Serif"/>
                <a:ea typeface="Bree Serif"/>
                <a:cs typeface="Bree Serif"/>
                <a:sym typeface="Bree Serif"/>
              </a:rPr>
              <a:t>heart </a:t>
            </a:r>
            <a:r>
              <a:rPr lang="en-US">
                <a:solidFill>
                  <a:srgbClr val="354021"/>
                </a:solidFill>
                <a:latin typeface="Bree Serif"/>
                <a:ea typeface="Bree Serif"/>
                <a:cs typeface="Bree Serif"/>
                <a:sym typeface="Bree Serif"/>
              </a:rPr>
              <a:t>health</a:t>
            </a:r>
            <a:r>
              <a:rPr lang="en-US" sz="2400">
                <a:solidFill>
                  <a:srgbClr val="354021"/>
                </a:solidFill>
                <a:latin typeface="Bree Serif"/>
                <a:ea typeface="Bree Serif"/>
                <a:cs typeface="Bree Serif"/>
                <a:sym typeface="Bree Serif"/>
              </a:rPr>
              <a:t> </a:t>
            </a:r>
            <a:endParaRPr>
              <a:solidFill>
                <a:srgbClr val="354021"/>
              </a:solidFill>
              <a:latin typeface="Bree Serif"/>
              <a:ea typeface="Bree Serif"/>
              <a:cs typeface="Bree Serif"/>
              <a:sym typeface="Bree Serif"/>
            </a:endParaRPr>
          </a:p>
          <a:p>
            <a:pPr indent="0" lvl="0" marL="0" rtl="0" algn="ctr">
              <a:lnSpc>
                <a:spcPct val="90000"/>
              </a:lnSpc>
              <a:spcBef>
                <a:spcPts val="1000"/>
              </a:spcBef>
              <a:spcAft>
                <a:spcPts val="0"/>
              </a:spcAft>
              <a:buClr>
                <a:schemeClr val="accent1"/>
              </a:buClr>
              <a:buSzPts val="2400"/>
              <a:buNone/>
            </a:pPr>
            <a:r>
              <a:rPr i="1" lang="en-US">
                <a:solidFill>
                  <a:srgbClr val="354021"/>
                </a:solidFill>
                <a:latin typeface="Bree Serif"/>
                <a:ea typeface="Bree Serif"/>
                <a:cs typeface="Bree Serif"/>
                <a:sym typeface="Bree Serif"/>
              </a:rPr>
              <a:t>By:</a:t>
            </a:r>
            <a:r>
              <a:rPr i="1" lang="en-US">
                <a:solidFill>
                  <a:srgbClr val="354021"/>
                </a:solidFill>
                <a:latin typeface="Bree Serif"/>
                <a:ea typeface="Bree Serif"/>
                <a:cs typeface="Bree Serif"/>
                <a:sym typeface="Bree Serif"/>
              </a:rPr>
              <a:t> Prisca &amp; Mehrin</a:t>
            </a:r>
            <a:endParaRPr i="1">
              <a:solidFill>
                <a:srgbClr val="354021"/>
              </a:solidFill>
              <a:latin typeface="Bree Serif"/>
              <a:ea typeface="Bree Serif"/>
              <a:cs typeface="Bree Serif"/>
              <a:sym typeface="Bree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pic>
        <p:nvPicPr>
          <p:cNvPr descr="Pen placed on top of a signature line" id="666" name="Google Shape;666;p11"/>
          <p:cNvPicPr preferRelativeResize="0"/>
          <p:nvPr/>
        </p:nvPicPr>
        <p:blipFill rotWithShape="1">
          <a:blip r:embed="rId3">
            <a:alphaModFix/>
          </a:blip>
          <a:srcRect b="-1" l="34084" r="0" t="0"/>
          <a:stretch/>
        </p:blipFill>
        <p:spPr>
          <a:xfrm>
            <a:off x="-1" y="10"/>
            <a:ext cx="5335794" cy="6857990"/>
          </a:xfrm>
          <a:prstGeom prst="rect">
            <a:avLst/>
          </a:prstGeom>
          <a:noFill/>
          <a:ln>
            <a:noFill/>
          </a:ln>
        </p:spPr>
      </p:pic>
      <p:sp>
        <p:nvSpPr>
          <p:cNvPr id="667" name="Google Shape;667;p11"/>
          <p:cNvSpPr txBox="1"/>
          <p:nvPr>
            <p:ph type="title"/>
          </p:nvPr>
        </p:nvSpPr>
        <p:spPr>
          <a:xfrm>
            <a:off x="1143124" y="739351"/>
            <a:ext cx="3049500" cy="640800"/>
          </a:xfrm>
          <a:prstGeom prst="rect">
            <a:avLst/>
          </a:prstGeom>
          <a:gradFill>
            <a:gsLst>
              <a:gs pos="0">
                <a:srgbClr val="DBD4EB"/>
              </a:gs>
              <a:gs pos="100000">
                <a:srgbClr val="9180BB"/>
              </a:gs>
            </a:gsLst>
            <a:path path="circle">
              <a:fillToRect b="50%" l="50%" r="50%" t="50%"/>
            </a:path>
            <a:tileRect/>
          </a:gradFill>
          <a:ln cap="flat" cmpd="sng" w="28575">
            <a:solidFill>
              <a:srgbClr val="35402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1530"/>
              <a:buFont typeface="Arial"/>
              <a:buNone/>
            </a:pPr>
            <a:r>
              <a:rPr lang="en-US" sz="1929">
                <a:solidFill>
                  <a:schemeClr val="accent2"/>
                </a:solidFill>
                <a:latin typeface="Bree Serif"/>
                <a:ea typeface="Bree Serif"/>
                <a:cs typeface="Bree Serif"/>
                <a:sym typeface="Bree Serif"/>
              </a:rPr>
              <a:t>APPENDIX REFERENCES/RESOURCES</a:t>
            </a:r>
            <a:endParaRPr sz="2560">
              <a:latin typeface="Bree Serif"/>
              <a:ea typeface="Bree Serif"/>
              <a:cs typeface="Bree Serif"/>
              <a:sym typeface="Bree Serif"/>
            </a:endParaRPr>
          </a:p>
        </p:txBody>
      </p:sp>
      <p:sp>
        <p:nvSpPr>
          <p:cNvPr id="668" name="Google Shape;668;p11"/>
          <p:cNvSpPr txBox="1"/>
          <p:nvPr>
            <p:ph idx="12" type="sldNum"/>
          </p:nvPr>
        </p:nvSpPr>
        <p:spPr>
          <a:xfrm>
            <a:off x="9791700" y="6356350"/>
            <a:ext cx="1562100" cy="365125"/>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Clr>
                <a:srgbClr val="757070"/>
              </a:buClr>
              <a:buSzPts val="1200"/>
              <a:buFont typeface="Arial"/>
              <a:buNone/>
            </a:pPr>
            <a:fld id="{00000000-1234-1234-1234-123412341234}" type="slidenum">
              <a:rPr b="0" i="0" lang="en-US" u="none" cap="none" strike="noStrike"/>
              <a:t>‹#›</a:t>
            </a:fld>
            <a:endParaRPr b="0" i="0" u="none" cap="none" strike="noStrike"/>
          </a:p>
        </p:txBody>
      </p:sp>
      <p:sp>
        <p:nvSpPr>
          <p:cNvPr id="669" name="Google Shape;669;p11"/>
          <p:cNvSpPr txBox="1"/>
          <p:nvPr/>
        </p:nvSpPr>
        <p:spPr>
          <a:xfrm>
            <a:off x="5623625" y="388149"/>
            <a:ext cx="6346200" cy="2709000"/>
          </a:xfrm>
          <a:prstGeom prst="rect">
            <a:avLst/>
          </a:prstGeom>
          <a:noFill/>
          <a:ln>
            <a:noFill/>
          </a:ln>
        </p:spPr>
        <p:txBody>
          <a:bodyPr anchorCtr="0" anchor="t" bIns="45700" lIns="91425" spcFirstLastPara="1" rIns="91425" wrap="square" tIns="45700">
            <a:spAutoFit/>
          </a:bodyPr>
          <a:lstStyle/>
          <a:p>
            <a:pPr indent="-304800" lvl="0" marL="285750" marR="0" rtl="0" algn="l">
              <a:spcBef>
                <a:spcPts val="0"/>
              </a:spcBef>
              <a:spcAft>
                <a:spcPts val="0"/>
              </a:spcAft>
              <a:buClr>
                <a:srgbClr val="354021"/>
              </a:buClr>
              <a:buSzPts val="1700"/>
              <a:buFont typeface="Bree Serif"/>
              <a:buChar char="▪"/>
            </a:pPr>
            <a:r>
              <a:rPr lang="en-US" sz="1700">
                <a:solidFill>
                  <a:srgbClr val="354021"/>
                </a:solidFill>
                <a:latin typeface="Bree Serif"/>
                <a:ea typeface="Bree Serif"/>
                <a:cs typeface="Bree Serif"/>
                <a:sym typeface="Bree Serif"/>
              </a:rPr>
              <a:t>Our GitHub Repo: </a:t>
            </a:r>
            <a:r>
              <a:rPr lang="en-US" sz="1700" u="sng">
                <a:solidFill>
                  <a:srgbClr val="354021"/>
                </a:solidFill>
                <a:latin typeface="Bree Serif"/>
                <a:ea typeface="Bree Serif"/>
                <a:cs typeface="Bree Serif"/>
                <a:sym typeface="Bree Serif"/>
                <a:hlinkClick r:id="rId4">
                  <a:extLst>
                    <a:ext uri="{A12FA001-AC4F-418D-AE19-62706E023703}">
                      <ahyp:hlinkClr val="tx"/>
                    </a:ext>
                  </a:extLst>
                </a:hlinkClick>
              </a:rPr>
              <a:t>https://github.com/Prisca92/Project-4-final</a:t>
            </a:r>
            <a:endParaRPr sz="1700">
              <a:solidFill>
                <a:srgbClr val="354021"/>
              </a:solidFill>
              <a:latin typeface="Bree Serif"/>
              <a:ea typeface="Bree Serif"/>
              <a:cs typeface="Bree Serif"/>
              <a:sym typeface="Bree Serif"/>
            </a:endParaRPr>
          </a:p>
          <a:p>
            <a:pPr indent="-196850" lvl="0" marL="285750" marR="0" rtl="0" algn="l">
              <a:spcBef>
                <a:spcPts val="0"/>
              </a:spcBef>
              <a:spcAft>
                <a:spcPts val="0"/>
              </a:spcAft>
              <a:buClr>
                <a:schemeClr val="dk1"/>
              </a:buClr>
              <a:buSzPts val="1400"/>
              <a:buFont typeface="Noto Sans Symbols"/>
              <a:buNone/>
            </a:pPr>
            <a:r>
              <a:t/>
            </a:r>
            <a:endParaRPr sz="1700">
              <a:solidFill>
                <a:srgbClr val="354021"/>
              </a:solidFill>
              <a:latin typeface="Bree Serif"/>
              <a:ea typeface="Bree Serif"/>
              <a:cs typeface="Bree Serif"/>
              <a:sym typeface="Bree Serif"/>
            </a:endParaRPr>
          </a:p>
          <a:p>
            <a:pPr indent="-196850" lvl="0" marL="285750" marR="0" rtl="0" algn="l">
              <a:spcBef>
                <a:spcPts val="0"/>
              </a:spcBef>
              <a:spcAft>
                <a:spcPts val="0"/>
              </a:spcAft>
              <a:buClr>
                <a:schemeClr val="dk1"/>
              </a:buClr>
              <a:buSzPts val="1400"/>
              <a:buFont typeface="Noto Sans Symbols"/>
              <a:buNone/>
            </a:pPr>
            <a:r>
              <a:t/>
            </a:r>
            <a:endParaRPr sz="1700">
              <a:solidFill>
                <a:srgbClr val="354021"/>
              </a:solidFill>
              <a:latin typeface="Bree Serif"/>
              <a:ea typeface="Bree Serif"/>
              <a:cs typeface="Bree Serif"/>
              <a:sym typeface="Bree Serif"/>
            </a:endParaRPr>
          </a:p>
          <a:p>
            <a:pPr indent="-304800" lvl="0" marL="285750" marR="0" rtl="0" algn="l">
              <a:spcBef>
                <a:spcPts val="0"/>
              </a:spcBef>
              <a:spcAft>
                <a:spcPts val="0"/>
              </a:spcAft>
              <a:buClr>
                <a:srgbClr val="354021"/>
              </a:buClr>
              <a:buSzPts val="1700"/>
              <a:buFont typeface="Bree Serif"/>
              <a:buChar char="▪"/>
            </a:pPr>
            <a:r>
              <a:rPr lang="en-US" sz="1700">
                <a:solidFill>
                  <a:srgbClr val="354021"/>
                </a:solidFill>
                <a:latin typeface="Bree Serif"/>
                <a:ea typeface="Bree Serif"/>
                <a:cs typeface="Bree Serif"/>
                <a:sym typeface="Bree Serif"/>
              </a:rPr>
              <a:t>Data collection: (</a:t>
            </a:r>
            <a:r>
              <a:rPr lang="en-US" sz="1700" u="sng">
                <a:solidFill>
                  <a:srgbClr val="354021"/>
                </a:solidFill>
                <a:latin typeface="Bree Serif"/>
                <a:ea typeface="Bree Serif"/>
                <a:cs typeface="Bree Serif"/>
                <a:sym typeface="Bree Serif"/>
                <a:hlinkClick r:id="rId5">
                  <a:extLst>
                    <a:ext uri="{A12FA001-AC4F-418D-AE19-62706E023703}">
                      <ahyp:hlinkClr val="tx"/>
                    </a:ext>
                  </a:extLst>
                </a:hlinkClick>
              </a:rPr>
              <a:t>https://www.kaggle.com/datasets/fedesoriano/heart-failure-prediction/data</a:t>
            </a:r>
            <a:r>
              <a:rPr lang="en-US" sz="1700">
                <a:solidFill>
                  <a:srgbClr val="354021"/>
                </a:solidFill>
                <a:latin typeface="Bree Serif"/>
                <a:ea typeface="Bree Serif"/>
                <a:cs typeface="Bree Serif"/>
                <a:sym typeface="Bree Serif"/>
              </a:rPr>
              <a:t>)</a:t>
            </a:r>
            <a:endParaRPr sz="1700">
              <a:solidFill>
                <a:srgbClr val="354021"/>
              </a:solidFill>
              <a:latin typeface="Bree Serif"/>
              <a:ea typeface="Bree Serif"/>
              <a:cs typeface="Bree Serif"/>
              <a:sym typeface="Bree Serif"/>
            </a:endParaRPr>
          </a:p>
          <a:p>
            <a:pPr indent="-196850" lvl="0" marL="285750" marR="0" rtl="0" algn="l">
              <a:spcBef>
                <a:spcPts val="0"/>
              </a:spcBef>
              <a:spcAft>
                <a:spcPts val="0"/>
              </a:spcAft>
              <a:buClr>
                <a:schemeClr val="dk1"/>
              </a:buClr>
              <a:buSzPts val="1400"/>
              <a:buFont typeface="Noto Sans Symbols"/>
              <a:buNone/>
            </a:pPr>
            <a:r>
              <a:t/>
            </a:r>
            <a:endParaRPr sz="1700">
              <a:solidFill>
                <a:srgbClr val="354021"/>
              </a:solidFill>
              <a:latin typeface="Bree Serif"/>
              <a:ea typeface="Bree Serif"/>
              <a:cs typeface="Bree Serif"/>
              <a:sym typeface="Bree Serif"/>
            </a:endParaRPr>
          </a:p>
          <a:p>
            <a:pPr indent="-196850" lvl="0" marL="285750" marR="0" rtl="0" algn="l">
              <a:spcBef>
                <a:spcPts val="0"/>
              </a:spcBef>
              <a:spcAft>
                <a:spcPts val="0"/>
              </a:spcAft>
              <a:buClr>
                <a:schemeClr val="dk1"/>
              </a:buClr>
              <a:buSzPts val="1400"/>
              <a:buFont typeface="Noto Sans Symbols"/>
              <a:buNone/>
            </a:pPr>
            <a:r>
              <a:t/>
            </a:r>
            <a:endParaRPr sz="1700">
              <a:solidFill>
                <a:srgbClr val="354021"/>
              </a:solidFill>
              <a:latin typeface="Bree Serif"/>
              <a:ea typeface="Bree Serif"/>
              <a:cs typeface="Bree Serif"/>
              <a:sym typeface="Bree Serif"/>
            </a:endParaRPr>
          </a:p>
          <a:p>
            <a:pPr indent="-304800" lvl="0" marL="285750" marR="0" rtl="0" algn="l">
              <a:spcBef>
                <a:spcPts val="0"/>
              </a:spcBef>
              <a:spcAft>
                <a:spcPts val="0"/>
              </a:spcAft>
              <a:buClr>
                <a:srgbClr val="354021"/>
              </a:buClr>
              <a:buSzPts val="1700"/>
              <a:buFont typeface="Bree Serif"/>
              <a:buChar char="▪"/>
            </a:pPr>
            <a:r>
              <a:rPr lang="en-US" sz="1700">
                <a:solidFill>
                  <a:srgbClr val="354021"/>
                </a:solidFill>
                <a:latin typeface="Bree Serif"/>
                <a:ea typeface="Bree Serif"/>
                <a:cs typeface="Bree Serif"/>
                <a:sym typeface="Bree Serif"/>
              </a:rPr>
              <a:t>Coding Resources:</a:t>
            </a:r>
            <a:endParaRPr sz="1700">
              <a:solidFill>
                <a:srgbClr val="354021"/>
              </a:solidFill>
              <a:latin typeface="Bree Serif"/>
              <a:ea typeface="Bree Serif"/>
              <a:cs typeface="Bree Serif"/>
              <a:sym typeface="Bree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2"/>
          <p:cNvSpPr txBox="1"/>
          <p:nvPr>
            <p:ph type="title"/>
          </p:nvPr>
        </p:nvSpPr>
        <p:spPr>
          <a:xfrm>
            <a:off x="1118496" y="1208845"/>
            <a:ext cx="3032700" cy="640800"/>
          </a:xfrm>
          <a:prstGeom prst="rect">
            <a:avLst/>
          </a:prstGeom>
          <a:gradFill>
            <a:gsLst>
              <a:gs pos="0">
                <a:srgbClr val="DBD4EB"/>
              </a:gs>
              <a:gs pos="100000">
                <a:srgbClr val="9180BB"/>
              </a:gs>
            </a:gsLst>
            <a:lin ang="5400012" scaled="0"/>
          </a:gradFill>
          <a:ln cap="flat" cmpd="sng" w="28575">
            <a:solidFill>
              <a:srgbClr val="354021"/>
            </a:solidFill>
            <a:prstDash val="solid"/>
            <a:round/>
            <a:headEnd len="sm" w="sm" type="none"/>
            <a:tailEnd len="sm" w="sm" type="none"/>
          </a:ln>
        </p:spPr>
        <p:txBody>
          <a:bodyPr anchorCtr="0" anchor="ctr" bIns="45700" lIns="91425" spcFirstLastPara="1" rIns="91425" wrap="square" tIns="45700">
            <a:noAutofit/>
          </a:bodyPr>
          <a:lstStyle/>
          <a:p>
            <a:pPr indent="0" lvl="0" marL="0" rtl="0" algn="just">
              <a:lnSpc>
                <a:spcPct val="90000"/>
              </a:lnSpc>
              <a:spcBef>
                <a:spcPts val="0"/>
              </a:spcBef>
              <a:spcAft>
                <a:spcPts val="0"/>
              </a:spcAft>
              <a:buClr>
                <a:srgbClr val="354021"/>
              </a:buClr>
              <a:buSzPts val="3600"/>
              <a:buFont typeface="Arial"/>
              <a:buNone/>
            </a:pPr>
            <a:r>
              <a:rPr b="1" lang="en-US">
                <a:latin typeface="Bree Serif"/>
                <a:ea typeface="Bree Serif"/>
                <a:cs typeface="Bree Serif"/>
                <a:sym typeface="Bree Serif"/>
              </a:rPr>
              <a:t>OVERVIEW</a:t>
            </a:r>
            <a:endParaRPr b="1" sz="1200">
              <a:latin typeface="Bree Serif"/>
              <a:ea typeface="Bree Serif"/>
              <a:cs typeface="Bree Serif"/>
              <a:sym typeface="Bree Serif"/>
            </a:endParaRPr>
          </a:p>
        </p:txBody>
      </p:sp>
      <p:sp>
        <p:nvSpPr>
          <p:cNvPr id="579" name="Google Shape;579;p2"/>
          <p:cNvSpPr txBox="1"/>
          <p:nvPr>
            <p:ph idx="1" type="body"/>
          </p:nvPr>
        </p:nvSpPr>
        <p:spPr>
          <a:xfrm>
            <a:off x="783321" y="2485016"/>
            <a:ext cx="3552484" cy="338901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1600"/>
              <a:buNone/>
            </a:pPr>
            <a:r>
              <a:rPr lang="en-US" sz="1800">
                <a:solidFill>
                  <a:srgbClr val="354021"/>
                </a:solidFill>
                <a:latin typeface="Bree Serif"/>
                <a:ea typeface="Bree Serif"/>
                <a:cs typeface="Bree Serif"/>
                <a:sym typeface="Bree Serif"/>
              </a:rPr>
              <a:t>Our Inspiration</a:t>
            </a:r>
            <a:endParaRPr sz="1800">
              <a:solidFill>
                <a:srgbClr val="354021"/>
              </a:solidFill>
              <a:latin typeface="Bree Serif"/>
              <a:ea typeface="Bree Serif"/>
              <a:cs typeface="Bree Serif"/>
              <a:sym typeface="Bree Serif"/>
            </a:endParaRPr>
          </a:p>
          <a:p>
            <a:pPr indent="0" lvl="0" marL="0" rtl="0" algn="l">
              <a:lnSpc>
                <a:spcPct val="80000"/>
              </a:lnSpc>
              <a:spcBef>
                <a:spcPts val="600"/>
              </a:spcBef>
              <a:spcAft>
                <a:spcPts val="0"/>
              </a:spcAft>
              <a:buClr>
                <a:schemeClr val="dk1"/>
              </a:buClr>
              <a:buSzPts val="1600"/>
              <a:buNone/>
            </a:pPr>
            <a:r>
              <a:rPr lang="en-US" sz="1800">
                <a:solidFill>
                  <a:srgbClr val="354021"/>
                </a:solidFill>
                <a:latin typeface="Bree Serif"/>
                <a:ea typeface="Bree Serif"/>
                <a:cs typeface="Bree Serif"/>
                <a:sym typeface="Bree Serif"/>
              </a:rPr>
              <a:t>Concept</a:t>
            </a:r>
            <a:endParaRPr sz="1800">
              <a:solidFill>
                <a:srgbClr val="354021"/>
              </a:solidFill>
              <a:latin typeface="Bree Serif"/>
              <a:ea typeface="Bree Serif"/>
              <a:cs typeface="Bree Serif"/>
              <a:sym typeface="Bree Serif"/>
            </a:endParaRPr>
          </a:p>
          <a:p>
            <a:pPr indent="0" lvl="0" marL="0" rtl="0" algn="l">
              <a:lnSpc>
                <a:spcPct val="80000"/>
              </a:lnSpc>
              <a:spcBef>
                <a:spcPts val="600"/>
              </a:spcBef>
              <a:spcAft>
                <a:spcPts val="0"/>
              </a:spcAft>
              <a:buClr>
                <a:schemeClr val="dk1"/>
              </a:buClr>
              <a:buSzPts val="1600"/>
              <a:buNone/>
            </a:pPr>
            <a:r>
              <a:rPr lang="en-US" sz="1800">
                <a:solidFill>
                  <a:srgbClr val="354021"/>
                </a:solidFill>
                <a:latin typeface="Bree Serif"/>
                <a:ea typeface="Bree Serif"/>
                <a:cs typeface="Bree Serif"/>
                <a:sym typeface="Bree Serif"/>
              </a:rPr>
              <a:t>Data Collection </a:t>
            </a:r>
            <a:r>
              <a:rPr lang="en-US" sz="1800">
                <a:solidFill>
                  <a:srgbClr val="354021"/>
                </a:solidFill>
                <a:latin typeface="Bree Serif"/>
                <a:ea typeface="Bree Serif"/>
                <a:cs typeface="Bree Serif"/>
                <a:sym typeface="Bree Serif"/>
              </a:rPr>
              <a:t> &amp; Libraries</a:t>
            </a:r>
            <a:endParaRPr sz="1800">
              <a:solidFill>
                <a:srgbClr val="354021"/>
              </a:solidFill>
              <a:latin typeface="Bree Serif"/>
              <a:ea typeface="Bree Serif"/>
              <a:cs typeface="Bree Serif"/>
              <a:sym typeface="Bree Serif"/>
            </a:endParaRPr>
          </a:p>
          <a:p>
            <a:pPr indent="0" lvl="0" marL="0" rtl="0" algn="l">
              <a:lnSpc>
                <a:spcPct val="80000"/>
              </a:lnSpc>
              <a:spcBef>
                <a:spcPts val="600"/>
              </a:spcBef>
              <a:spcAft>
                <a:spcPts val="0"/>
              </a:spcAft>
              <a:buClr>
                <a:schemeClr val="dk1"/>
              </a:buClr>
              <a:buSzPts val="1600"/>
              <a:buNone/>
            </a:pPr>
            <a:r>
              <a:rPr lang="en-US" sz="1800">
                <a:solidFill>
                  <a:srgbClr val="354021"/>
                </a:solidFill>
                <a:latin typeface="Bree Serif"/>
                <a:ea typeface="Bree Serif"/>
                <a:cs typeface="Bree Serif"/>
                <a:sym typeface="Bree Serif"/>
              </a:rPr>
              <a:t>Process</a:t>
            </a:r>
            <a:endParaRPr sz="1800">
              <a:solidFill>
                <a:srgbClr val="354021"/>
              </a:solidFill>
              <a:latin typeface="Bree Serif"/>
              <a:ea typeface="Bree Serif"/>
              <a:cs typeface="Bree Serif"/>
              <a:sym typeface="Bree Serif"/>
            </a:endParaRPr>
          </a:p>
          <a:p>
            <a:pPr indent="0" lvl="0" marL="0" rtl="0" algn="l">
              <a:lnSpc>
                <a:spcPct val="80000"/>
              </a:lnSpc>
              <a:spcBef>
                <a:spcPts val="600"/>
              </a:spcBef>
              <a:spcAft>
                <a:spcPts val="0"/>
              </a:spcAft>
              <a:buClr>
                <a:schemeClr val="dk1"/>
              </a:buClr>
              <a:buSzPts val="1600"/>
              <a:buNone/>
            </a:pPr>
            <a:r>
              <a:rPr lang="en-US" sz="1800">
                <a:solidFill>
                  <a:srgbClr val="354021"/>
                </a:solidFill>
                <a:latin typeface="Bree Serif"/>
                <a:ea typeface="Bree Serif"/>
                <a:cs typeface="Bree Serif"/>
                <a:sym typeface="Bree Serif"/>
              </a:rPr>
              <a:t>Visualizations/Demo and insights</a:t>
            </a:r>
            <a:endParaRPr sz="1800">
              <a:solidFill>
                <a:srgbClr val="354021"/>
              </a:solidFill>
              <a:latin typeface="Bree Serif"/>
              <a:ea typeface="Bree Serif"/>
              <a:cs typeface="Bree Serif"/>
              <a:sym typeface="Bree Serif"/>
            </a:endParaRPr>
          </a:p>
          <a:p>
            <a:pPr indent="0" lvl="0" marL="0" rtl="0" algn="l">
              <a:lnSpc>
                <a:spcPct val="80000"/>
              </a:lnSpc>
              <a:spcBef>
                <a:spcPts val="600"/>
              </a:spcBef>
              <a:spcAft>
                <a:spcPts val="0"/>
              </a:spcAft>
              <a:buClr>
                <a:schemeClr val="dk1"/>
              </a:buClr>
              <a:buSzPts val="1600"/>
              <a:buNone/>
            </a:pPr>
            <a:r>
              <a:rPr lang="en-US" sz="1800">
                <a:solidFill>
                  <a:srgbClr val="354021"/>
                </a:solidFill>
                <a:latin typeface="Bree Serif"/>
                <a:ea typeface="Bree Serif"/>
                <a:cs typeface="Bree Serif"/>
                <a:sym typeface="Bree Serif"/>
              </a:rPr>
              <a:t>Conclusion</a:t>
            </a:r>
            <a:endParaRPr sz="1800">
              <a:solidFill>
                <a:srgbClr val="354021"/>
              </a:solidFill>
              <a:latin typeface="Bree Serif"/>
              <a:ea typeface="Bree Serif"/>
              <a:cs typeface="Bree Serif"/>
              <a:sym typeface="Bree Serif"/>
            </a:endParaRPr>
          </a:p>
          <a:p>
            <a:pPr indent="0" lvl="0" marL="0" rtl="0" algn="l">
              <a:lnSpc>
                <a:spcPct val="80000"/>
              </a:lnSpc>
              <a:spcBef>
                <a:spcPts val="600"/>
              </a:spcBef>
              <a:spcAft>
                <a:spcPts val="0"/>
              </a:spcAft>
              <a:buClr>
                <a:schemeClr val="dk1"/>
              </a:buClr>
              <a:buSzPts val="1600"/>
              <a:buNone/>
            </a:pPr>
            <a:r>
              <a:rPr lang="en-US" sz="1800">
                <a:solidFill>
                  <a:srgbClr val="354021"/>
                </a:solidFill>
                <a:latin typeface="Bree Serif"/>
                <a:ea typeface="Bree Serif"/>
                <a:cs typeface="Bree Serif"/>
                <a:sym typeface="Bree Serif"/>
              </a:rPr>
              <a:t>Questions</a:t>
            </a:r>
            <a:endParaRPr sz="1800">
              <a:solidFill>
                <a:srgbClr val="354021"/>
              </a:solidFill>
              <a:latin typeface="Bree Serif"/>
              <a:ea typeface="Bree Serif"/>
              <a:cs typeface="Bree Serif"/>
              <a:sym typeface="Bree Serif"/>
            </a:endParaRPr>
          </a:p>
          <a:p>
            <a:pPr indent="0" lvl="0" marL="0" rtl="0" algn="l">
              <a:lnSpc>
                <a:spcPct val="80000"/>
              </a:lnSpc>
              <a:spcBef>
                <a:spcPts val="600"/>
              </a:spcBef>
              <a:spcAft>
                <a:spcPts val="0"/>
              </a:spcAft>
              <a:buClr>
                <a:schemeClr val="dk1"/>
              </a:buClr>
              <a:buSzPts val="1600"/>
              <a:buNone/>
            </a:pPr>
            <a:r>
              <a:rPr lang="en-US" sz="1800">
                <a:solidFill>
                  <a:srgbClr val="354021"/>
                </a:solidFill>
                <a:latin typeface="Bree Serif"/>
                <a:ea typeface="Bree Serif"/>
                <a:cs typeface="Bree Serif"/>
                <a:sym typeface="Bree Serif"/>
              </a:rPr>
              <a:t>Resources</a:t>
            </a:r>
            <a:endParaRPr sz="1800">
              <a:solidFill>
                <a:srgbClr val="354021"/>
              </a:solidFill>
              <a:latin typeface="Bree Serif"/>
              <a:ea typeface="Bree Serif"/>
              <a:cs typeface="Bree Serif"/>
              <a:sym typeface="Bree Serif"/>
            </a:endParaRPr>
          </a:p>
          <a:p>
            <a:pPr indent="0" lvl="0" marL="0" rtl="0" algn="l">
              <a:lnSpc>
                <a:spcPct val="80000"/>
              </a:lnSpc>
              <a:spcBef>
                <a:spcPts val="600"/>
              </a:spcBef>
              <a:spcAft>
                <a:spcPts val="0"/>
              </a:spcAft>
              <a:buClr>
                <a:schemeClr val="dk1"/>
              </a:buClr>
              <a:buSzPts val="1600"/>
              <a:buNone/>
            </a:pPr>
            <a:r>
              <a:t/>
            </a:r>
            <a:endParaRPr/>
          </a:p>
        </p:txBody>
      </p:sp>
      <p:sp>
        <p:nvSpPr>
          <p:cNvPr id="580" name="Google Shape;580;p2"/>
          <p:cNvSpPr txBox="1"/>
          <p:nvPr>
            <p:ph idx="12" type="sldNum"/>
          </p:nvPr>
        </p:nvSpPr>
        <p:spPr>
          <a:xfrm>
            <a:off x="9791700" y="6356350"/>
            <a:ext cx="15621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id="581" name="Google Shape;581;p2"/>
          <p:cNvPicPr preferRelativeResize="0"/>
          <p:nvPr>
            <p:ph idx="2" type="pic"/>
          </p:nvPr>
        </p:nvPicPr>
        <p:blipFill rotWithShape="1">
          <a:blip r:embed="rId3">
            <a:alphaModFix/>
          </a:blip>
          <a:srcRect b="0" l="17536" r="17536" t="0"/>
          <a:stretch/>
        </p:blipFill>
        <p:spPr>
          <a:xfrm>
            <a:off x="5511344" y="0"/>
            <a:ext cx="6680658" cy="6857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3"/>
          <p:cNvSpPr txBox="1"/>
          <p:nvPr>
            <p:ph idx="12" type="sldNum"/>
          </p:nvPr>
        </p:nvSpPr>
        <p:spPr>
          <a:xfrm>
            <a:off x="9791700" y="6356350"/>
            <a:ext cx="15621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588" name="Google Shape;588;p3"/>
          <p:cNvSpPr txBox="1"/>
          <p:nvPr>
            <p:ph type="title"/>
          </p:nvPr>
        </p:nvSpPr>
        <p:spPr>
          <a:xfrm>
            <a:off x="988568" y="1769894"/>
            <a:ext cx="2841900" cy="641400"/>
          </a:xfrm>
          <a:prstGeom prst="rect">
            <a:avLst/>
          </a:prstGeom>
          <a:gradFill>
            <a:gsLst>
              <a:gs pos="0">
                <a:srgbClr val="DBD4EB"/>
              </a:gs>
              <a:gs pos="100000">
                <a:srgbClr val="9180BB"/>
              </a:gs>
            </a:gsLst>
            <a:lin ang="5400012" scaled="0"/>
          </a:gradFill>
          <a:ln cap="flat" cmpd="sng" w="28575">
            <a:solidFill>
              <a:srgbClr val="35402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3"/>
              </a:buClr>
              <a:buSzPts val="2400"/>
              <a:buFont typeface="Arial"/>
              <a:buNone/>
            </a:pPr>
            <a:r>
              <a:rPr b="1" lang="en-US">
                <a:solidFill>
                  <a:srgbClr val="354021"/>
                </a:solidFill>
                <a:latin typeface="Bree Serif"/>
                <a:ea typeface="Bree Serif"/>
                <a:cs typeface="Bree Serif"/>
                <a:sym typeface="Bree Serif"/>
              </a:rPr>
              <a:t>INSPIRATION</a:t>
            </a:r>
            <a:endParaRPr b="1">
              <a:solidFill>
                <a:srgbClr val="354021"/>
              </a:solidFill>
              <a:latin typeface="Bree Serif"/>
              <a:ea typeface="Bree Serif"/>
              <a:cs typeface="Bree Serif"/>
              <a:sym typeface="Bree Serif"/>
            </a:endParaRPr>
          </a:p>
        </p:txBody>
      </p:sp>
      <p:sp>
        <p:nvSpPr>
          <p:cNvPr id="589" name="Google Shape;589;p3"/>
          <p:cNvSpPr txBox="1"/>
          <p:nvPr/>
        </p:nvSpPr>
        <p:spPr>
          <a:xfrm>
            <a:off x="104365" y="2582794"/>
            <a:ext cx="6250500" cy="3576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highlight>
                <a:srgbClr val="1F1F24"/>
              </a:highlight>
            </a:endParaRPr>
          </a:p>
          <a:p>
            <a:pPr indent="0" lvl="0" marL="0" marR="0" rtl="0" algn="l">
              <a:spcBef>
                <a:spcPts val="0"/>
              </a:spcBef>
              <a:spcAft>
                <a:spcPts val="0"/>
              </a:spcAft>
              <a:buNone/>
            </a:pPr>
            <a:r>
              <a:rPr lang="en-US" sz="1800">
                <a:solidFill>
                  <a:srgbClr val="354021"/>
                </a:solidFill>
                <a:latin typeface="Bree Serif"/>
                <a:ea typeface="Bree Serif"/>
                <a:cs typeface="Bree Serif"/>
                <a:sym typeface="Bree Serif"/>
              </a:rPr>
              <a:t>Our objective is to create a machine learning model for detecting patients that are at-risk  for heart disease by focusing on various causative attributes, aiming to predict early signs of heart disease to identify individuals at risk. Analyzing relevant data allows us to anticipate and catch potential issues early on based on specific variables or features, improving health outcomes and ensuring efficient use of healthcare resources. Health care professionals will provide recommendations for managing and reducing the risk of heart disease, including lifestyle modifications and preventive measures, to improve overall health and minimize disease risk for at-risk patients.</a:t>
            </a:r>
            <a:endParaRPr sz="1800">
              <a:solidFill>
                <a:srgbClr val="354021"/>
              </a:solidFill>
              <a:latin typeface="Bree Serif"/>
              <a:ea typeface="Bree Serif"/>
              <a:cs typeface="Bree Serif"/>
              <a:sym typeface="Bree Serif"/>
            </a:endParaRPr>
          </a:p>
        </p:txBody>
      </p:sp>
      <p:pic>
        <p:nvPicPr>
          <p:cNvPr id="590" name="Google Shape;590;p3"/>
          <p:cNvPicPr preferRelativeResize="0"/>
          <p:nvPr/>
        </p:nvPicPr>
        <p:blipFill>
          <a:blip r:embed="rId3">
            <a:alphaModFix/>
          </a:blip>
          <a:stretch>
            <a:fillRect/>
          </a:stretch>
        </p:blipFill>
        <p:spPr>
          <a:xfrm>
            <a:off x="6507275" y="0"/>
            <a:ext cx="5684726"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pic>
        <p:nvPicPr>
          <p:cNvPr id="596" name="Google Shape;596;p4"/>
          <p:cNvPicPr preferRelativeResize="0"/>
          <p:nvPr>
            <p:ph idx="2" type="pic"/>
          </p:nvPr>
        </p:nvPicPr>
        <p:blipFill rotWithShape="1">
          <a:blip r:embed="rId3">
            <a:alphaModFix/>
          </a:blip>
          <a:srcRect b="0" l="0" r="0" t="0"/>
          <a:stretch/>
        </p:blipFill>
        <p:spPr>
          <a:xfrm>
            <a:off x="-1" y="1"/>
            <a:ext cx="4877017" cy="6854386"/>
          </a:xfrm>
          <a:prstGeom prst="rect">
            <a:avLst/>
          </a:prstGeom>
          <a:noFill/>
          <a:ln>
            <a:noFill/>
          </a:ln>
        </p:spPr>
      </p:pic>
      <p:sp>
        <p:nvSpPr>
          <p:cNvPr id="597" name="Google Shape;59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98" name="Google Shape;598;p4"/>
          <p:cNvSpPr txBox="1"/>
          <p:nvPr>
            <p:ph type="title"/>
          </p:nvPr>
        </p:nvSpPr>
        <p:spPr>
          <a:xfrm>
            <a:off x="5131197" y="555536"/>
            <a:ext cx="1929607" cy="640698"/>
          </a:xfrm>
          <a:prstGeom prst="rect">
            <a:avLst/>
          </a:prstGeom>
          <a:gradFill>
            <a:gsLst>
              <a:gs pos="0">
                <a:srgbClr val="DBD4EB">
                  <a:alpha val="40000"/>
                </a:srgbClr>
              </a:gs>
              <a:gs pos="100000">
                <a:srgbClr val="9180BB">
                  <a:alpha val="40000"/>
                </a:srgbClr>
              </a:gs>
            </a:gsLst>
            <a:path path="circle">
              <a:fillToRect b="50%" l="50%" r="50%" t="50%"/>
            </a:path>
            <a:tileRect/>
          </a:grad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2400"/>
              <a:buFont typeface="Arial"/>
              <a:buNone/>
            </a:pPr>
            <a:r>
              <a:rPr b="1" lang="en-US">
                <a:latin typeface="Bree Serif"/>
                <a:ea typeface="Bree Serif"/>
                <a:cs typeface="Bree Serif"/>
                <a:sym typeface="Bree Serif"/>
              </a:rPr>
              <a:t>CONCEPT</a:t>
            </a:r>
            <a:endParaRPr b="1">
              <a:latin typeface="Bree Serif"/>
              <a:ea typeface="Bree Serif"/>
              <a:cs typeface="Bree Serif"/>
              <a:sym typeface="Bree Serif"/>
            </a:endParaRPr>
          </a:p>
        </p:txBody>
      </p:sp>
      <p:sp>
        <p:nvSpPr>
          <p:cNvPr id="599" name="Google Shape;599;p4"/>
          <p:cNvSpPr txBox="1"/>
          <p:nvPr>
            <p:ph idx="1" type="body"/>
          </p:nvPr>
        </p:nvSpPr>
        <p:spPr>
          <a:xfrm>
            <a:off x="5101370" y="1469996"/>
            <a:ext cx="3433138" cy="42639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6710"/>
              </a:buClr>
              <a:buSzPts val="1800"/>
              <a:buNone/>
            </a:pPr>
            <a:r>
              <a:rPr b="1" lang="en-US">
                <a:latin typeface="Bree Serif"/>
                <a:ea typeface="Bree Serif"/>
                <a:cs typeface="Bree Serif"/>
                <a:sym typeface="Bree Serif"/>
              </a:rPr>
              <a:t>DATA</a:t>
            </a:r>
            <a:endParaRPr b="1">
              <a:latin typeface="Bree Serif"/>
              <a:ea typeface="Bree Serif"/>
              <a:cs typeface="Bree Serif"/>
              <a:sym typeface="Bree Serif"/>
            </a:endParaRPr>
          </a:p>
        </p:txBody>
      </p:sp>
      <p:sp>
        <p:nvSpPr>
          <p:cNvPr id="600" name="Google Shape;600;p4"/>
          <p:cNvSpPr txBox="1"/>
          <p:nvPr>
            <p:ph idx="3" type="body"/>
          </p:nvPr>
        </p:nvSpPr>
        <p:spPr>
          <a:xfrm>
            <a:off x="5101370" y="1849500"/>
            <a:ext cx="3433138" cy="1370672"/>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Clr>
                <a:schemeClr val="dk1"/>
              </a:buClr>
              <a:buSzPts val="1600"/>
              <a:buNone/>
            </a:pPr>
            <a:r>
              <a:rPr lang="en-US">
                <a:solidFill>
                  <a:srgbClr val="354021"/>
                </a:solidFill>
                <a:latin typeface="Bree Serif"/>
                <a:ea typeface="Bree Serif"/>
                <a:cs typeface="Bree Serif"/>
                <a:sym typeface="Bree Serif"/>
              </a:rPr>
              <a:t>Gather patient data for predictive analysis.</a:t>
            </a:r>
            <a:endParaRPr>
              <a:solidFill>
                <a:srgbClr val="354021"/>
              </a:solidFill>
              <a:latin typeface="Bree Serif"/>
              <a:ea typeface="Bree Serif"/>
              <a:cs typeface="Bree Serif"/>
              <a:sym typeface="Bree Serif"/>
            </a:endParaRPr>
          </a:p>
          <a:p>
            <a:pPr indent="0" lvl="0" marL="0" rtl="0" algn="l">
              <a:lnSpc>
                <a:spcPct val="125000"/>
              </a:lnSpc>
              <a:spcBef>
                <a:spcPts val="0"/>
              </a:spcBef>
              <a:spcAft>
                <a:spcPts val="0"/>
              </a:spcAft>
              <a:buClr>
                <a:schemeClr val="dk1"/>
              </a:buClr>
              <a:buSzPts val="1600"/>
              <a:buNone/>
            </a:pPr>
            <a:r>
              <a:t/>
            </a:r>
            <a:endParaRPr/>
          </a:p>
          <a:p>
            <a:pPr indent="0" lvl="0" marL="0" rtl="0" algn="l">
              <a:lnSpc>
                <a:spcPct val="125000"/>
              </a:lnSpc>
              <a:spcBef>
                <a:spcPts val="0"/>
              </a:spcBef>
              <a:spcAft>
                <a:spcPts val="0"/>
              </a:spcAft>
              <a:buClr>
                <a:schemeClr val="dk1"/>
              </a:buClr>
              <a:buSzPts val="1600"/>
              <a:buNone/>
            </a:pPr>
            <a:r>
              <a:t/>
            </a:r>
            <a:endParaRPr/>
          </a:p>
        </p:txBody>
      </p:sp>
      <p:sp>
        <p:nvSpPr>
          <p:cNvPr id="601" name="Google Shape;601;p4"/>
          <p:cNvSpPr txBox="1"/>
          <p:nvPr/>
        </p:nvSpPr>
        <p:spPr>
          <a:xfrm>
            <a:off x="5101370" y="5893037"/>
            <a:ext cx="3433138" cy="9613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600"/>
              <a:buFont typeface="Arial"/>
              <a:buNone/>
            </a:pPr>
            <a:r>
              <a:rPr lang="en-US" sz="1600">
                <a:solidFill>
                  <a:srgbClr val="354021"/>
                </a:solidFill>
                <a:latin typeface="Bree Serif"/>
                <a:ea typeface="Bree Serif"/>
                <a:cs typeface="Bree Serif"/>
                <a:sym typeface="Bree Serif"/>
              </a:rPr>
              <a:t>Integrating</a:t>
            </a:r>
            <a:r>
              <a:rPr lang="en-US" sz="1600">
                <a:solidFill>
                  <a:srgbClr val="354021"/>
                </a:solidFill>
                <a:latin typeface="Bree Serif"/>
                <a:ea typeface="Bree Serif"/>
                <a:cs typeface="Bree Serif"/>
                <a:sym typeface="Bree Serif"/>
              </a:rPr>
              <a:t> model predictions into the healthcare system workflow</a:t>
            </a:r>
            <a:r>
              <a:rPr lang="en-US" sz="1600">
                <a:solidFill>
                  <a:srgbClr val="354021"/>
                </a:solidFill>
              </a:rPr>
              <a:t>.</a:t>
            </a:r>
            <a:endParaRPr sz="1600">
              <a:solidFill>
                <a:srgbClr val="354021"/>
              </a:solidFill>
            </a:endParaRPr>
          </a:p>
        </p:txBody>
      </p:sp>
      <p:sp>
        <p:nvSpPr>
          <p:cNvPr id="602" name="Google Shape;602;p4"/>
          <p:cNvSpPr txBox="1"/>
          <p:nvPr/>
        </p:nvSpPr>
        <p:spPr>
          <a:xfrm>
            <a:off x="5101333" y="5464036"/>
            <a:ext cx="3433200" cy="429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4D6710"/>
              </a:buClr>
              <a:buSzPts val="1800"/>
              <a:buFont typeface="Arial"/>
              <a:buNone/>
            </a:pPr>
            <a:r>
              <a:rPr b="1" lang="en-US" sz="1800" cap="none">
                <a:solidFill>
                  <a:srgbClr val="4D6710"/>
                </a:solidFill>
                <a:latin typeface="Bree Serif"/>
                <a:ea typeface="Bree Serif"/>
                <a:cs typeface="Bree Serif"/>
                <a:sym typeface="Bree Serif"/>
              </a:rPr>
              <a:t>INTEGRATION</a:t>
            </a:r>
            <a:endParaRPr b="1">
              <a:latin typeface="Bree Serif"/>
              <a:ea typeface="Bree Serif"/>
              <a:cs typeface="Bree Serif"/>
              <a:sym typeface="Bree Serif"/>
            </a:endParaRPr>
          </a:p>
        </p:txBody>
      </p:sp>
      <p:sp>
        <p:nvSpPr>
          <p:cNvPr id="603" name="Google Shape;603;p4"/>
          <p:cNvSpPr txBox="1"/>
          <p:nvPr/>
        </p:nvSpPr>
        <p:spPr>
          <a:xfrm>
            <a:off x="5101370" y="3395606"/>
            <a:ext cx="3433138" cy="428891"/>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4D6710"/>
              </a:buClr>
              <a:buSzPts val="1800"/>
              <a:buFont typeface="Arial"/>
              <a:buNone/>
            </a:pPr>
            <a:r>
              <a:rPr b="1" lang="en-US" sz="1800" cap="none">
                <a:solidFill>
                  <a:srgbClr val="4D6710"/>
                </a:solidFill>
                <a:latin typeface="Bree Serif"/>
                <a:ea typeface="Bree Serif"/>
                <a:cs typeface="Bree Serif"/>
                <a:sym typeface="Bree Serif"/>
              </a:rPr>
              <a:t>TECHNOLOGY</a:t>
            </a:r>
            <a:endParaRPr b="1">
              <a:latin typeface="Bree Serif"/>
              <a:ea typeface="Bree Serif"/>
              <a:cs typeface="Bree Serif"/>
              <a:sym typeface="Bree Serif"/>
            </a:endParaRPr>
          </a:p>
        </p:txBody>
      </p:sp>
      <p:sp>
        <p:nvSpPr>
          <p:cNvPr id="604" name="Google Shape;604;p4"/>
          <p:cNvSpPr txBox="1"/>
          <p:nvPr/>
        </p:nvSpPr>
        <p:spPr>
          <a:xfrm>
            <a:off x="5101370" y="3777607"/>
            <a:ext cx="3433138" cy="1450988"/>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1600"/>
              <a:buFont typeface="Arial"/>
              <a:buNone/>
            </a:pPr>
            <a:r>
              <a:rPr lang="en-US" sz="1600">
                <a:solidFill>
                  <a:srgbClr val="354021"/>
                </a:solidFill>
                <a:latin typeface="Bree Serif"/>
                <a:ea typeface="Bree Serif"/>
                <a:cs typeface="Bree Serif"/>
                <a:sym typeface="Bree Serif"/>
              </a:rPr>
              <a:t>Use Machine Learning (ML) to process the data and make predictions based on patient medical history.</a:t>
            </a:r>
            <a:endParaRPr>
              <a:solidFill>
                <a:srgbClr val="354021"/>
              </a:solidFill>
              <a:latin typeface="Bree Serif"/>
              <a:ea typeface="Bree Serif"/>
              <a:cs typeface="Bree Serif"/>
              <a:sym typeface="Bree Serif"/>
            </a:endParaRPr>
          </a:p>
        </p:txBody>
      </p:sp>
      <p:sp>
        <p:nvSpPr>
          <p:cNvPr id="605" name="Google Shape;605;p4"/>
          <p:cNvSpPr txBox="1"/>
          <p:nvPr/>
        </p:nvSpPr>
        <p:spPr>
          <a:xfrm>
            <a:off x="8758862" y="1775610"/>
            <a:ext cx="3433138" cy="428891"/>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4D6710"/>
              </a:buClr>
              <a:buSzPts val="1800"/>
              <a:buFont typeface="Arial"/>
              <a:buNone/>
            </a:pPr>
            <a:r>
              <a:rPr b="1" lang="en-US" sz="1800" cap="none">
                <a:solidFill>
                  <a:srgbClr val="4D6710"/>
                </a:solidFill>
              </a:rPr>
              <a:t>U</a:t>
            </a:r>
            <a:r>
              <a:rPr b="1" lang="en-US" sz="1800" cap="none">
                <a:solidFill>
                  <a:srgbClr val="4D6710"/>
                </a:solidFill>
                <a:latin typeface="Bree Serif"/>
                <a:ea typeface="Bree Serif"/>
                <a:cs typeface="Bree Serif"/>
                <a:sym typeface="Bree Serif"/>
              </a:rPr>
              <a:t>SABILITY</a:t>
            </a:r>
            <a:endParaRPr b="1">
              <a:latin typeface="Bree Serif"/>
              <a:ea typeface="Bree Serif"/>
              <a:cs typeface="Bree Serif"/>
              <a:sym typeface="Bree Serif"/>
            </a:endParaRPr>
          </a:p>
        </p:txBody>
      </p:sp>
      <p:sp>
        <p:nvSpPr>
          <p:cNvPr id="606" name="Google Shape;606;p4"/>
          <p:cNvSpPr txBox="1"/>
          <p:nvPr/>
        </p:nvSpPr>
        <p:spPr>
          <a:xfrm>
            <a:off x="8758862" y="2157612"/>
            <a:ext cx="3297303" cy="4018717"/>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1600"/>
              <a:buFont typeface="Arial"/>
              <a:buNone/>
            </a:pPr>
            <a:r>
              <a:rPr lang="en-US" sz="1600">
                <a:solidFill>
                  <a:srgbClr val="354021"/>
                </a:solidFill>
                <a:latin typeface="Bree Serif"/>
                <a:ea typeface="Bree Serif"/>
                <a:cs typeface="Bree Serif"/>
                <a:sym typeface="Bree Serif"/>
              </a:rPr>
              <a:t>To provide healthcare professionals easy </a:t>
            </a:r>
            <a:r>
              <a:rPr lang="en-US" sz="1600">
                <a:solidFill>
                  <a:srgbClr val="354021"/>
                </a:solidFill>
                <a:latin typeface="Bree Serif"/>
                <a:ea typeface="Bree Serif"/>
                <a:cs typeface="Bree Serif"/>
                <a:sym typeface="Bree Serif"/>
              </a:rPr>
              <a:t>access</a:t>
            </a:r>
            <a:r>
              <a:rPr lang="en-US" sz="1600">
                <a:solidFill>
                  <a:srgbClr val="354021"/>
                </a:solidFill>
                <a:latin typeface="Bree Serif"/>
                <a:ea typeface="Bree Serif"/>
                <a:cs typeface="Bree Serif"/>
                <a:sym typeface="Bree Serif"/>
              </a:rPr>
              <a:t> to utilize predictions seamlessly.</a:t>
            </a:r>
            <a:endParaRPr sz="1600">
              <a:solidFill>
                <a:srgbClr val="354021"/>
              </a:solidFill>
              <a:latin typeface="Bree Serif"/>
              <a:ea typeface="Bree Serif"/>
              <a:cs typeface="Bree Serif"/>
              <a:sym typeface="Bree Serif"/>
            </a:endParaRPr>
          </a:p>
          <a:p>
            <a:pPr indent="0" lvl="0" marL="0" marR="0" rtl="0" algn="l">
              <a:lnSpc>
                <a:spcPct val="125000"/>
              </a:lnSpc>
              <a:spcBef>
                <a:spcPts val="0"/>
              </a:spcBef>
              <a:spcAft>
                <a:spcPts val="0"/>
              </a:spcAft>
              <a:buClr>
                <a:schemeClr val="dk1"/>
              </a:buClr>
              <a:buSzPts val="1600"/>
              <a:buFont typeface="Arial"/>
              <a:buNone/>
            </a:pPr>
            <a:r>
              <a:t/>
            </a:r>
            <a:endParaRPr sz="1600">
              <a:solidFill>
                <a:srgbClr val="354021"/>
              </a:solidFill>
              <a:latin typeface="Bree Serif"/>
              <a:ea typeface="Bree Serif"/>
              <a:cs typeface="Bree Serif"/>
              <a:sym typeface="Bree Serif"/>
            </a:endParaRPr>
          </a:p>
          <a:p>
            <a:pPr indent="0" lvl="0" marL="0" marR="0" rtl="0" algn="l">
              <a:lnSpc>
                <a:spcPct val="125000"/>
              </a:lnSpc>
              <a:spcBef>
                <a:spcPts val="0"/>
              </a:spcBef>
              <a:spcAft>
                <a:spcPts val="0"/>
              </a:spcAft>
              <a:buClr>
                <a:schemeClr val="dk1"/>
              </a:buClr>
              <a:buSzPts val="1600"/>
              <a:buFont typeface="Arial"/>
              <a:buNone/>
            </a:pPr>
            <a:r>
              <a:rPr lang="en-US" sz="1600">
                <a:solidFill>
                  <a:srgbClr val="354021"/>
                </a:solidFill>
                <a:latin typeface="Bree Serif"/>
                <a:ea typeface="Bree Serif"/>
                <a:cs typeface="Bree Serif"/>
                <a:sym typeface="Bree Serif"/>
              </a:rPr>
              <a:t>Provide actionable insights and </a:t>
            </a:r>
            <a:r>
              <a:rPr lang="en-US" sz="1600">
                <a:solidFill>
                  <a:srgbClr val="354021"/>
                </a:solidFill>
                <a:latin typeface="Bree Serif"/>
                <a:ea typeface="Bree Serif"/>
                <a:cs typeface="Bree Serif"/>
                <a:sym typeface="Bree Serif"/>
              </a:rPr>
              <a:t>recommendations</a:t>
            </a:r>
            <a:r>
              <a:rPr lang="en-US" sz="1600">
                <a:solidFill>
                  <a:srgbClr val="354021"/>
                </a:solidFill>
                <a:latin typeface="Bree Serif"/>
                <a:ea typeface="Bree Serif"/>
                <a:cs typeface="Bree Serif"/>
                <a:sym typeface="Bree Serif"/>
              </a:rPr>
              <a:t> based on model prediction.</a:t>
            </a:r>
            <a:endParaRPr sz="1600">
              <a:solidFill>
                <a:srgbClr val="354021"/>
              </a:solidFill>
              <a:latin typeface="Bree Serif"/>
              <a:ea typeface="Bree Serif"/>
              <a:cs typeface="Bree Serif"/>
              <a:sym typeface="Bree Serif"/>
            </a:endParaRPr>
          </a:p>
          <a:p>
            <a:pPr indent="0" lvl="0" marL="0" marR="0" rtl="0" algn="l">
              <a:lnSpc>
                <a:spcPct val="125000"/>
              </a:lnSpc>
              <a:spcBef>
                <a:spcPts val="0"/>
              </a:spcBef>
              <a:spcAft>
                <a:spcPts val="0"/>
              </a:spcAft>
              <a:buClr>
                <a:schemeClr val="dk1"/>
              </a:buClr>
              <a:buSzPts val="1600"/>
              <a:buFont typeface="Arial"/>
              <a:buNone/>
            </a:pPr>
            <a:r>
              <a:t/>
            </a:r>
            <a:endParaRPr sz="1600" cap="none">
              <a:solidFill>
                <a:schemeClr val="dk1"/>
              </a:solidFill>
              <a:latin typeface="Arial"/>
              <a:ea typeface="Arial"/>
              <a:cs typeface="Arial"/>
              <a:sym typeface="Arial"/>
            </a:endParaRPr>
          </a:p>
          <a:p>
            <a:pPr indent="0" lvl="0" marL="0" marR="0" rtl="0" algn="l">
              <a:lnSpc>
                <a:spcPct val="125000"/>
              </a:lnSpc>
              <a:spcBef>
                <a:spcPts val="0"/>
              </a:spcBef>
              <a:spcAft>
                <a:spcPts val="0"/>
              </a:spcAft>
              <a:buClr>
                <a:schemeClr val="dk1"/>
              </a:buClr>
              <a:buSzPts val="1600"/>
              <a:buFont typeface="Arial"/>
              <a:buNone/>
            </a:pPr>
            <a:r>
              <a:t/>
            </a:r>
            <a:endParaRPr sz="1600"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7"/>
          <p:cNvSpPr txBox="1"/>
          <p:nvPr>
            <p:ph type="title"/>
          </p:nvPr>
        </p:nvSpPr>
        <p:spPr>
          <a:xfrm>
            <a:off x="0" y="5996762"/>
            <a:ext cx="12192000" cy="897381"/>
          </a:xfrm>
          <a:prstGeom prst="rect">
            <a:avLst/>
          </a:prstGeom>
          <a:gradFill>
            <a:gsLst>
              <a:gs pos="0">
                <a:srgbClr val="DBD4EB"/>
              </a:gs>
              <a:gs pos="100000">
                <a:srgbClr val="9180BB"/>
              </a:gs>
            </a:gsLst>
            <a:path path="circle">
              <a:fillToRect b="50%" l="50%" r="50%" t="50%"/>
            </a:path>
            <a:tileRect/>
          </a:gradFill>
          <a:ln>
            <a:noFill/>
          </a:ln>
        </p:spPr>
        <p:txBody>
          <a:bodyPr anchorCtr="0" anchor="ctr" bIns="45700" lIns="91425" spcFirstLastPara="1" rIns="91425" wrap="square" tIns="3246100">
            <a:noAutofit/>
          </a:bodyPr>
          <a:lstStyle/>
          <a:p>
            <a:pPr indent="0" lvl="0" marL="0" rtl="0" algn="ctr">
              <a:lnSpc>
                <a:spcPct val="90000"/>
              </a:lnSpc>
              <a:spcBef>
                <a:spcPts val="0"/>
              </a:spcBef>
              <a:spcAft>
                <a:spcPts val="0"/>
              </a:spcAft>
              <a:buClr>
                <a:schemeClr val="lt1"/>
              </a:buClr>
              <a:buSzPts val="2400"/>
              <a:buFont typeface="Arial"/>
              <a:buNone/>
            </a:pPr>
            <a:r>
              <a:t/>
            </a:r>
            <a:endParaRPr>
              <a:solidFill>
                <a:schemeClr val="accent2"/>
              </a:solidFill>
            </a:endParaRPr>
          </a:p>
        </p:txBody>
      </p:sp>
      <p:sp>
        <p:nvSpPr>
          <p:cNvPr id="613" name="Google Shape;61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14" name="Google Shape;614;p7"/>
          <p:cNvSpPr txBox="1"/>
          <p:nvPr/>
        </p:nvSpPr>
        <p:spPr>
          <a:xfrm>
            <a:off x="185650" y="2166100"/>
            <a:ext cx="12192000" cy="3329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354021"/>
              </a:buClr>
              <a:buSzPts val="1800"/>
              <a:buFont typeface="Bree Serif"/>
              <a:buChar char="●"/>
            </a:pPr>
            <a:r>
              <a:rPr lang="en-US" sz="1800">
                <a:solidFill>
                  <a:srgbClr val="354021"/>
                </a:solidFill>
                <a:latin typeface="Bree Serif"/>
                <a:ea typeface="Bree Serif"/>
                <a:cs typeface="Bree Serif"/>
                <a:sym typeface="Bree Serif"/>
              </a:rPr>
              <a:t>Data source:</a:t>
            </a:r>
            <a:r>
              <a:rPr lang="en-US" sz="1800">
                <a:solidFill>
                  <a:srgbClr val="354021"/>
                </a:solidFill>
                <a:uFill>
                  <a:noFill/>
                </a:uFill>
                <a:latin typeface="Bree Serif"/>
                <a:ea typeface="Bree Serif"/>
                <a:cs typeface="Bree Serif"/>
                <a:sym typeface="Bree Serif"/>
                <a:hlinkClick r:id="rId3">
                  <a:extLst>
                    <a:ext uri="{A12FA001-AC4F-418D-AE19-62706E023703}">
                      <ahyp:hlinkClr val="tx"/>
                    </a:ext>
                  </a:extLst>
                </a:hlinkClick>
              </a:rPr>
              <a:t> </a:t>
            </a:r>
            <a:endParaRPr sz="1800" u="sng">
              <a:solidFill>
                <a:srgbClr val="354021"/>
              </a:solidFill>
              <a:latin typeface="Bree Serif"/>
              <a:ea typeface="Bree Serif"/>
              <a:cs typeface="Bree Serif"/>
              <a:sym typeface="Bree Serif"/>
            </a:endParaRPr>
          </a:p>
          <a:p>
            <a:pPr indent="-342900" lvl="0" marL="457200" rtl="0" algn="l">
              <a:lnSpc>
                <a:spcPct val="115000"/>
              </a:lnSpc>
              <a:spcBef>
                <a:spcPts val="0"/>
              </a:spcBef>
              <a:spcAft>
                <a:spcPts val="0"/>
              </a:spcAft>
              <a:buClr>
                <a:srgbClr val="354021"/>
              </a:buClr>
              <a:buSzPts val="1800"/>
              <a:buFont typeface="Bree Serif"/>
              <a:buChar char="●"/>
            </a:pPr>
            <a:r>
              <a:rPr lang="en-US" sz="1800">
                <a:solidFill>
                  <a:srgbClr val="354021"/>
                </a:solidFill>
                <a:latin typeface="Bree Serif"/>
                <a:ea typeface="Bree Serif"/>
                <a:cs typeface="Bree Serif"/>
                <a:sym typeface="Bree Serif"/>
              </a:rPr>
              <a:t>Tools and Libraries:</a:t>
            </a:r>
            <a:endParaRPr sz="1800">
              <a:solidFill>
                <a:srgbClr val="354021"/>
              </a:solidFill>
              <a:latin typeface="Bree Serif"/>
              <a:ea typeface="Bree Serif"/>
              <a:cs typeface="Bree Serif"/>
              <a:sym typeface="Bree Serif"/>
            </a:endParaRPr>
          </a:p>
          <a:p>
            <a:pPr indent="-342900" lvl="0" marL="457200" rtl="0" algn="l">
              <a:lnSpc>
                <a:spcPct val="115000"/>
              </a:lnSpc>
              <a:spcBef>
                <a:spcPts val="0"/>
              </a:spcBef>
              <a:spcAft>
                <a:spcPts val="0"/>
              </a:spcAft>
              <a:buClr>
                <a:srgbClr val="354021"/>
              </a:buClr>
              <a:buSzPts val="1800"/>
              <a:buFont typeface="Bree Serif"/>
              <a:buChar char="●"/>
            </a:pPr>
            <a:r>
              <a:rPr lang="en-US" sz="1800">
                <a:solidFill>
                  <a:srgbClr val="354021"/>
                </a:solidFill>
                <a:latin typeface="Bree Serif"/>
                <a:ea typeface="Bree Serif"/>
                <a:cs typeface="Bree Serif"/>
                <a:sym typeface="Bree Serif"/>
              </a:rPr>
              <a:t>Python Pandas</a:t>
            </a:r>
            <a:endParaRPr sz="1800">
              <a:solidFill>
                <a:srgbClr val="354021"/>
              </a:solidFill>
              <a:latin typeface="Bree Serif"/>
              <a:ea typeface="Bree Serif"/>
              <a:cs typeface="Bree Serif"/>
              <a:sym typeface="Bree Serif"/>
            </a:endParaRPr>
          </a:p>
          <a:p>
            <a:pPr indent="-342900" lvl="0" marL="457200" rtl="0" algn="l">
              <a:lnSpc>
                <a:spcPct val="115000"/>
              </a:lnSpc>
              <a:spcBef>
                <a:spcPts val="0"/>
              </a:spcBef>
              <a:spcAft>
                <a:spcPts val="0"/>
              </a:spcAft>
              <a:buClr>
                <a:srgbClr val="354021"/>
              </a:buClr>
              <a:buSzPts val="1800"/>
              <a:buFont typeface="Bree Serif"/>
              <a:buChar char="●"/>
            </a:pPr>
            <a:r>
              <a:rPr lang="en-US" sz="1800">
                <a:solidFill>
                  <a:srgbClr val="354021"/>
                </a:solidFill>
                <a:latin typeface="Bree Serif"/>
                <a:ea typeface="Bree Serif"/>
                <a:cs typeface="Bree Serif"/>
                <a:sym typeface="Bree Serif"/>
              </a:rPr>
              <a:t>Scikit-learn</a:t>
            </a:r>
            <a:endParaRPr sz="1800">
              <a:solidFill>
                <a:srgbClr val="354021"/>
              </a:solidFill>
              <a:latin typeface="Bree Serif"/>
              <a:ea typeface="Bree Serif"/>
              <a:cs typeface="Bree Serif"/>
              <a:sym typeface="Bree Serif"/>
            </a:endParaRPr>
          </a:p>
          <a:p>
            <a:pPr indent="-342900" lvl="0" marL="457200" rtl="0" algn="l">
              <a:lnSpc>
                <a:spcPct val="115000"/>
              </a:lnSpc>
              <a:spcBef>
                <a:spcPts val="0"/>
              </a:spcBef>
              <a:spcAft>
                <a:spcPts val="0"/>
              </a:spcAft>
              <a:buClr>
                <a:srgbClr val="354021"/>
              </a:buClr>
              <a:buSzPts val="1800"/>
              <a:buFont typeface="Bree Serif"/>
              <a:buChar char="●"/>
            </a:pPr>
            <a:r>
              <a:rPr lang="en-US" sz="1800">
                <a:solidFill>
                  <a:srgbClr val="354021"/>
                </a:solidFill>
                <a:latin typeface="Bree Serif"/>
                <a:ea typeface="Bree Serif"/>
                <a:cs typeface="Bree Serif"/>
                <a:sym typeface="Bree Serif"/>
              </a:rPr>
              <a:t>Python Matplotlib </a:t>
            </a:r>
            <a:endParaRPr sz="1800">
              <a:solidFill>
                <a:srgbClr val="354021"/>
              </a:solidFill>
              <a:latin typeface="Bree Serif"/>
              <a:ea typeface="Bree Serif"/>
              <a:cs typeface="Bree Serif"/>
              <a:sym typeface="Bree Serif"/>
            </a:endParaRPr>
          </a:p>
          <a:p>
            <a:pPr indent="-342900" lvl="0" marL="457200" rtl="0" algn="l">
              <a:lnSpc>
                <a:spcPct val="115000"/>
              </a:lnSpc>
              <a:spcBef>
                <a:spcPts val="0"/>
              </a:spcBef>
              <a:spcAft>
                <a:spcPts val="0"/>
              </a:spcAft>
              <a:buClr>
                <a:srgbClr val="354021"/>
              </a:buClr>
              <a:buSzPts val="1800"/>
              <a:buFont typeface="Bree Serif"/>
              <a:buChar char="●"/>
            </a:pPr>
            <a:r>
              <a:rPr lang="en-US" sz="1800">
                <a:solidFill>
                  <a:srgbClr val="354021"/>
                </a:solidFill>
                <a:latin typeface="Bree Serif"/>
                <a:ea typeface="Bree Serif"/>
                <a:cs typeface="Bree Serif"/>
                <a:sym typeface="Bree Serif"/>
              </a:rPr>
              <a:t>scikit-learn</a:t>
            </a:r>
            <a:endParaRPr sz="1800">
              <a:solidFill>
                <a:srgbClr val="354021"/>
              </a:solidFill>
              <a:latin typeface="Bree Serif"/>
              <a:ea typeface="Bree Serif"/>
              <a:cs typeface="Bree Serif"/>
              <a:sym typeface="Bree Serif"/>
            </a:endParaRPr>
          </a:p>
          <a:p>
            <a:pPr indent="-342900" lvl="0" marL="457200" rtl="0" algn="l">
              <a:lnSpc>
                <a:spcPct val="115000"/>
              </a:lnSpc>
              <a:spcBef>
                <a:spcPts val="0"/>
              </a:spcBef>
              <a:spcAft>
                <a:spcPts val="0"/>
              </a:spcAft>
              <a:buClr>
                <a:srgbClr val="354021"/>
              </a:buClr>
              <a:buSzPts val="1800"/>
              <a:buFont typeface="Bree Serif"/>
              <a:buChar char="●"/>
            </a:pPr>
            <a:r>
              <a:rPr lang="en-US" sz="1800">
                <a:solidFill>
                  <a:srgbClr val="354021"/>
                </a:solidFill>
                <a:latin typeface="Bree Serif"/>
                <a:ea typeface="Bree Serif"/>
                <a:cs typeface="Bree Serif"/>
                <a:sym typeface="Bree Serif"/>
              </a:rPr>
              <a:t>m_jlib </a:t>
            </a:r>
            <a:endParaRPr sz="1800">
              <a:solidFill>
                <a:srgbClr val="354021"/>
              </a:solidFill>
              <a:latin typeface="Bree Serif"/>
              <a:ea typeface="Bree Serif"/>
              <a:cs typeface="Bree Serif"/>
              <a:sym typeface="Bree Serif"/>
            </a:endParaRPr>
          </a:p>
          <a:p>
            <a:pPr indent="-342900" lvl="0" marL="457200" rtl="0" algn="l">
              <a:lnSpc>
                <a:spcPct val="115000"/>
              </a:lnSpc>
              <a:spcBef>
                <a:spcPts val="0"/>
              </a:spcBef>
              <a:spcAft>
                <a:spcPts val="0"/>
              </a:spcAft>
              <a:buClr>
                <a:srgbClr val="354021"/>
              </a:buClr>
              <a:buSzPts val="1800"/>
              <a:buFont typeface="Bree Serif"/>
              <a:buChar char="●"/>
            </a:pPr>
            <a:r>
              <a:rPr lang="en-US" sz="1800">
                <a:solidFill>
                  <a:srgbClr val="354021"/>
                </a:solidFill>
                <a:latin typeface="Bree Serif"/>
                <a:ea typeface="Bree Serif"/>
                <a:cs typeface="Bree Serif"/>
                <a:sym typeface="Bree Serif"/>
              </a:rPr>
              <a:t>Flask</a:t>
            </a:r>
            <a:endParaRPr sz="1800">
              <a:solidFill>
                <a:srgbClr val="354021"/>
              </a:solidFill>
              <a:latin typeface="Bree Serif"/>
              <a:ea typeface="Bree Serif"/>
              <a:cs typeface="Bree Serif"/>
              <a:sym typeface="Bree Serif"/>
            </a:endParaRPr>
          </a:p>
          <a:p>
            <a:pPr indent="-342900" lvl="0" marL="457200" rtl="0" algn="l">
              <a:lnSpc>
                <a:spcPct val="115000"/>
              </a:lnSpc>
              <a:spcBef>
                <a:spcPts val="0"/>
              </a:spcBef>
              <a:spcAft>
                <a:spcPts val="0"/>
              </a:spcAft>
              <a:buClr>
                <a:srgbClr val="354021"/>
              </a:buClr>
              <a:buSzPts val="1800"/>
              <a:buFont typeface="Bree Serif"/>
              <a:buChar char="●"/>
            </a:pPr>
            <a:r>
              <a:rPr lang="en-US" sz="1800">
                <a:solidFill>
                  <a:srgbClr val="354021"/>
                </a:solidFill>
                <a:latin typeface="Bree Serif"/>
                <a:ea typeface="Bree Serif"/>
                <a:cs typeface="Bree Serif"/>
                <a:sym typeface="Bree Serif"/>
              </a:rPr>
              <a:t>HTML/CSS</a:t>
            </a:r>
            <a:endParaRPr sz="1800">
              <a:solidFill>
                <a:srgbClr val="354021"/>
              </a:solidFill>
              <a:latin typeface="Bree Serif"/>
              <a:ea typeface="Bree Serif"/>
              <a:cs typeface="Bree Serif"/>
              <a:sym typeface="Bree Serif"/>
            </a:endParaRPr>
          </a:p>
          <a:p>
            <a:pPr indent="-342900" lvl="0" marL="457200" rtl="0" algn="l">
              <a:lnSpc>
                <a:spcPct val="115000"/>
              </a:lnSpc>
              <a:spcBef>
                <a:spcPts val="0"/>
              </a:spcBef>
              <a:spcAft>
                <a:spcPts val="0"/>
              </a:spcAft>
              <a:buClr>
                <a:srgbClr val="354021"/>
              </a:buClr>
              <a:buSzPts val="1800"/>
              <a:buFont typeface="Bree Serif"/>
              <a:buChar char="●"/>
            </a:pPr>
            <a:r>
              <a:rPr lang="en-US" sz="1800">
                <a:solidFill>
                  <a:srgbClr val="354021"/>
                </a:solidFill>
                <a:latin typeface="Bree Serif"/>
                <a:ea typeface="Bree Serif"/>
                <a:cs typeface="Bree Serif"/>
                <a:sym typeface="Bree Serif"/>
              </a:rPr>
              <a:t>Tableau</a:t>
            </a:r>
            <a:endParaRPr sz="1800">
              <a:solidFill>
                <a:srgbClr val="354021"/>
              </a:solidFill>
              <a:latin typeface="Bree Serif"/>
              <a:ea typeface="Bree Serif"/>
              <a:cs typeface="Bree Serif"/>
              <a:sym typeface="Bree Serif"/>
            </a:endParaRPr>
          </a:p>
        </p:txBody>
      </p:sp>
      <p:sp>
        <p:nvSpPr>
          <p:cNvPr id="615" name="Google Shape;615;p7"/>
          <p:cNvSpPr txBox="1"/>
          <p:nvPr/>
        </p:nvSpPr>
        <p:spPr>
          <a:xfrm>
            <a:off x="1885750" y="720000"/>
            <a:ext cx="8791800" cy="1057200"/>
          </a:xfrm>
          <a:prstGeom prst="rect">
            <a:avLst/>
          </a:prstGeom>
          <a:gradFill>
            <a:gsLst>
              <a:gs pos="0">
                <a:srgbClr val="DBD4EB"/>
              </a:gs>
              <a:gs pos="100000">
                <a:srgbClr val="9180BB"/>
              </a:gs>
            </a:gsLst>
            <a:path path="circle">
              <a:fillToRect b="50%" l="50%" r="50%" t="50%"/>
            </a:path>
            <a:tileRect/>
          </a:grad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2900"/>
              <a:t>                 </a:t>
            </a:r>
            <a:r>
              <a:rPr b="1" lang="en-US" sz="2400"/>
              <a:t>    </a:t>
            </a:r>
            <a:r>
              <a:rPr b="1" lang="en-US" sz="2400">
                <a:solidFill>
                  <a:schemeClr val="accent2"/>
                </a:solidFill>
                <a:latin typeface="Bree Serif"/>
                <a:ea typeface="Bree Serif"/>
                <a:cs typeface="Bree Serif"/>
                <a:sym typeface="Bree Serif"/>
              </a:rPr>
              <a:t>DATA SOURCE/ TECHNOLOGY</a:t>
            </a:r>
            <a:endParaRPr b="1" sz="2400">
              <a:solidFill>
                <a:schemeClr val="accent2"/>
              </a:solidFill>
              <a:latin typeface="Bree Serif"/>
              <a:ea typeface="Bree Serif"/>
              <a:cs typeface="Bree Serif"/>
              <a:sym typeface="Bree Serif"/>
            </a:endParaRPr>
          </a:p>
        </p:txBody>
      </p:sp>
      <p:pic>
        <p:nvPicPr>
          <p:cNvPr id="616" name="Google Shape;616;p7"/>
          <p:cNvPicPr preferRelativeResize="0"/>
          <p:nvPr/>
        </p:nvPicPr>
        <p:blipFill>
          <a:blip r:embed="rId4">
            <a:alphaModFix/>
          </a:blip>
          <a:stretch>
            <a:fillRect/>
          </a:stretch>
        </p:blipFill>
        <p:spPr>
          <a:xfrm>
            <a:off x="5187550" y="1964387"/>
            <a:ext cx="7004451" cy="38451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g1f1b039dd85_0_2"/>
          <p:cNvSpPr txBox="1"/>
          <p:nvPr>
            <p:ph type="title"/>
          </p:nvPr>
        </p:nvSpPr>
        <p:spPr>
          <a:xfrm>
            <a:off x="0" y="5996762"/>
            <a:ext cx="12192000" cy="897300"/>
          </a:xfrm>
          <a:prstGeom prst="rect">
            <a:avLst/>
          </a:prstGeom>
          <a:gradFill>
            <a:gsLst>
              <a:gs pos="0">
                <a:srgbClr val="DBD4EB"/>
              </a:gs>
              <a:gs pos="100000">
                <a:srgbClr val="9180BB"/>
              </a:gs>
            </a:gsLst>
            <a:path path="circle">
              <a:fillToRect b="50%" l="50%" r="50%" t="50%"/>
            </a:path>
            <a:tileRect/>
          </a:gradFill>
          <a:ln>
            <a:noFill/>
          </a:ln>
        </p:spPr>
        <p:txBody>
          <a:bodyPr anchorCtr="0" anchor="ctr" bIns="45700" lIns="91425" spcFirstLastPara="1" rIns="91425" wrap="square" tIns="3246100">
            <a:noAutofit/>
          </a:bodyPr>
          <a:lstStyle/>
          <a:p>
            <a:pPr indent="0" lvl="0" marL="0" rtl="0" algn="ctr">
              <a:lnSpc>
                <a:spcPct val="90000"/>
              </a:lnSpc>
              <a:spcBef>
                <a:spcPts val="0"/>
              </a:spcBef>
              <a:spcAft>
                <a:spcPts val="0"/>
              </a:spcAft>
              <a:buClr>
                <a:schemeClr val="lt1"/>
              </a:buClr>
              <a:buSzPts val="2400"/>
              <a:buFont typeface="Arial"/>
              <a:buNone/>
            </a:pPr>
            <a:r>
              <a:t/>
            </a:r>
            <a:endParaRPr>
              <a:solidFill>
                <a:schemeClr val="accent2"/>
              </a:solidFill>
            </a:endParaRPr>
          </a:p>
        </p:txBody>
      </p:sp>
      <p:sp>
        <p:nvSpPr>
          <p:cNvPr id="623" name="Google Shape;623;g1f1b039dd85_0_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24" name="Google Shape;624;g1f1b039dd85_0_2"/>
          <p:cNvSpPr txBox="1"/>
          <p:nvPr/>
        </p:nvSpPr>
        <p:spPr>
          <a:xfrm>
            <a:off x="4591050" y="6254750"/>
            <a:ext cx="3009900" cy="461700"/>
          </a:xfrm>
          <a:prstGeom prst="rect">
            <a:avLst/>
          </a:prstGeom>
          <a:noFill/>
          <a:ln cap="flat" cmpd="sng" w="38100">
            <a:solidFill>
              <a:srgbClr val="35402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354021"/>
                </a:solidFill>
                <a:latin typeface="Bree Serif"/>
                <a:ea typeface="Bree Serif"/>
                <a:cs typeface="Bree Serif"/>
                <a:sym typeface="Bree Serif"/>
              </a:rPr>
              <a:t>PROCESS</a:t>
            </a:r>
            <a:endParaRPr sz="1800">
              <a:solidFill>
                <a:srgbClr val="354021"/>
              </a:solidFill>
              <a:latin typeface="Bree Serif"/>
              <a:ea typeface="Bree Serif"/>
              <a:cs typeface="Bree Serif"/>
              <a:sym typeface="Bree Serif"/>
            </a:endParaRPr>
          </a:p>
        </p:txBody>
      </p:sp>
      <p:pic>
        <p:nvPicPr>
          <p:cNvPr id="625" name="Google Shape;625;g1f1b039dd85_0_2"/>
          <p:cNvPicPr preferRelativeResize="0"/>
          <p:nvPr/>
        </p:nvPicPr>
        <p:blipFill>
          <a:blip r:embed="rId3">
            <a:alphaModFix/>
          </a:blip>
          <a:stretch>
            <a:fillRect/>
          </a:stretch>
        </p:blipFill>
        <p:spPr>
          <a:xfrm>
            <a:off x="152400" y="152400"/>
            <a:ext cx="11887202" cy="42876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8"/>
          <p:cNvSpPr txBox="1"/>
          <p:nvPr>
            <p:ph type="title"/>
          </p:nvPr>
        </p:nvSpPr>
        <p:spPr>
          <a:xfrm>
            <a:off x="1159365" y="883498"/>
            <a:ext cx="2981332" cy="1190087"/>
          </a:xfrm>
          <a:prstGeom prst="rect">
            <a:avLst/>
          </a:prstGeom>
          <a:gradFill>
            <a:gsLst>
              <a:gs pos="0">
                <a:srgbClr val="DBD4EB"/>
              </a:gs>
              <a:gs pos="100000">
                <a:srgbClr val="9180BB"/>
              </a:gs>
            </a:gsLst>
            <a:path path="circle">
              <a:fillToRect b="50%" l="50%" r="50%" t="50%"/>
            </a:path>
            <a:tileRect/>
          </a:gradFill>
          <a:ln cap="flat" cmpd="sng" w="28575">
            <a:solidFill>
              <a:schemeClr val="accent2"/>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2"/>
              </a:buClr>
              <a:buSzPts val="1700"/>
              <a:buFont typeface="Arial"/>
              <a:buNone/>
            </a:pPr>
            <a:r>
              <a:rPr lang="en-US" sz="1700">
                <a:latin typeface="Bree Serif"/>
                <a:ea typeface="Bree Serif"/>
                <a:cs typeface="Bree Serif"/>
                <a:sym typeface="Bree Serif"/>
              </a:rPr>
              <a:t>VISUALIZATIONS/DEMO </a:t>
            </a:r>
            <a:endParaRPr>
              <a:latin typeface="Bree Serif"/>
              <a:ea typeface="Bree Serif"/>
              <a:cs typeface="Bree Serif"/>
              <a:sym typeface="Bree Serif"/>
            </a:endParaRPr>
          </a:p>
        </p:txBody>
      </p:sp>
      <p:sp>
        <p:nvSpPr>
          <p:cNvPr id="631" name="Google Shape;631;p8"/>
          <p:cNvSpPr txBox="1"/>
          <p:nvPr>
            <p:ph idx="1" type="body"/>
          </p:nvPr>
        </p:nvSpPr>
        <p:spPr>
          <a:xfrm>
            <a:off x="2497988" y="2699759"/>
            <a:ext cx="6341212" cy="1044212"/>
          </a:xfrm>
          <a:prstGeom prst="rect">
            <a:avLst/>
          </a:prstGeom>
          <a:gradFill>
            <a:gsLst>
              <a:gs pos="0">
                <a:srgbClr val="DBD4EB"/>
              </a:gs>
              <a:gs pos="100000">
                <a:srgbClr val="9180BB"/>
              </a:gs>
            </a:gsLst>
            <a:path path="circle">
              <a:fillToRect b="50%" l="50%" r="50%" t="50%"/>
            </a:path>
            <a:tileRect/>
          </a:grad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25000"/>
              </a:lnSpc>
              <a:spcBef>
                <a:spcPts val="0"/>
              </a:spcBef>
              <a:spcAft>
                <a:spcPts val="0"/>
              </a:spcAft>
              <a:buClr>
                <a:schemeClr val="dk1"/>
              </a:buClr>
              <a:buSzPts val="1600"/>
              <a:buNone/>
            </a:pPr>
            <a:r>
              <a:t/>
            </a:r>
            <a:endParaRPr b="1">
              <a:solidFill>
                <a:schemeClr val="accent2"/>
              </a:solidFill>
            </a:endParaRPr>
          </a:p>
          <a:p>
            <a:pPr indent="0" lvl="0" marL="0" rtl="0" algn="ctr">
              <a:lnSpc>
                <a:spcPct val="125000"/>
              </a:lnSpc>
              <a:spcBef>
                <a:spcPts val="0"/>
              </a:spcBef>
              <a:spcAft>
                <a:spcPts val="0"/>
              </a:spcAft>
              <a:buClr>
                <a:schemeClr val="dk1"/>
              </a:buClr>
              <a:buSzPts val="1600"/>
              <a:buNone/>
            </a:pPr>
            <a:r>
              <a:rPr b="1" lang="en-US">
                <a:solidFill>
                  <a:schemeClr val="accent2"/>
                </a:solidFill>
                <a:latin typeface="Bree Serif"/>
                <a:ea typeface="Bree Serif"/>
                <a:cs typeface="Bree Serif"/>
                <a:sym typeface="Bree Serif"/>
              </a:rPr>
              <a:t>Tableau Visualizations:</a:t>
            </a:r>
            <a:endParaRPr b="1">
              <a:solidFill>
                <a:schemeClr val="accent2"/>
              </a:solidFill>
              <a:latin typeface="Bree Serif"/>
              <a:ea typeface="Bree Serif"/>
              <a:cs typeface="Bree Serif"/>
              <a:sym typeface="Bree Serif"/>
            </a:endParaRPr>
          </a:p>
          <a:p>
            <a:pPr indent="0" lvl="0" marL="0" rtl="0" algn="ctr">
              <a:lnSpc>
                <a:spcPct val="125000"/>
              </a:lnSpc>
              <a:spcBef>
                <a:spcPts val="0"/>
              </a:spcBef>
              <a:spcAft>
                <a:spcPts val="0"/>
              </a:spcAft>
              <a:buClr>
                <a:schemeClr val="dk1"/>
              </a:buClr>
              <a:buSzPts val="1600"/>
              <a:buNone/>
            </a:pPr>
            <a:r>
              <a:rPr lang="en-US" u="sng">
                <a:solidFill>
                  <a:srgbClr val="354021"/>
                </a:solidFill>
                <a:latin typeface="Bree Serif"/>
                <a:ea typeface="Bree Serif"/>
                <a:cs typeface="Bree Serif"/>
                <a:sym typeface="Bree Serif"/>
                <a:hlinkClick r:id="rId3">
                  <a:extLst>
                    <a:ext uri="{A12FA001-AC4F-418D-AE19-62706E023703}">
                      <ahyp:hlinkClr val="tx"/>
                    </a:ext>
                  </a:extLst>
                </a:hlinkClick>
              </a:rPr>
              <a:t>https://public.tableau.com/app/profile/mehrin.khan/viz/HeartDisease_17074856563830/HEARTDISEASEDASHBOARD#1</a:t>
            </a:r>
            <a:endParaRPr>
              <a:solidFill>
                <a:srgbClr val="354021"/>
              </a:solidFill>
              <a:latin typeface="Bree Serif"/>
              <a:ea typeface="Bree Serif"/>
              <a:cs typeface="Bree Serif"/>
              <a:sym typeface="Bree Serif"/>
            </a:endParaRPr>
          </a:p>
          <a:p>
            <a:pPr indent="0" lvl="0" marL="0" rtl="0" algn="ctr">
              <a:lnSpc>
                <a:spcPct val="125000"/>
              </a:lnSpc>
              <a:spcBef>
                <a:spcPts val="0"/>
              </a:spcBef>
              <a:spcAft>
                <a:spcPts val="0"/>
              </a:spcAft>
              <a:buClr>
                <a:schemeClr val="dk1"/>
              </a:buClr>
              <a:buSzPts val="1600"/>
              <a:buNone/>
            </a:pPr>
            <a:r>
              <a:t/>
            </a:r>
            <a:endParaRPr/>
          </a:p>
        </p:txBody>
      </p:sp>
      <p:sp>
        <p:nvSpPr>
          <p:cNvPr id="632" name="Google Shape;63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633" name="Google Shape;633;p8"/>
          <p:cNvSpPr txBox="1"/>
          <p:nvPr/>
        </p:nvSpPr>
        <p:spPr>
          <a:xfrm>
            <a:off x="3553097" y="4715691"/>
            <a:ext cx="3984300" cy="1200600"/>
          </a:xfrm>
          <a:prstGeom prst="rect">
            <a:avLst/>
          </a:prstGeom>
          <a:gradFill>
            <a:gsLst>
              <a:gs pos="0">
                <a:srgbClr val="DBD4EB"/>
              </a:gs>
              <a:gs pos="100000">
                <a:srgbClr val="9180BB"/>
              </a:gs>
            </a:gsLst>
            <a:path path="circle">
              <a:fillToRect b="50%" l="50%" r="50%" t="50%"/>
            </a:path>
            <a:tileRect/>
          </a:gradFill>
          <a:ln cap="flat" cmpd="sng" w="9525">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rPr>
              <a:t>                      </a:t>
            </a:r>
            <a:r>
              <a:rPr b="1" lang="en-US" sz="1800">
                <a:solidFill>
                  <a:schemeClr val="accent2"/>
                </a:solidFill>
                <a:latin typeface="Bree Serif"/>
                <a:ea typeface="Bree Serif"/>
                <a:cs typeface="Bree Serif"/>
                <a:sym typeface="Bree Serif"/>
              </a:rPr>
              <a:t>Model Demo:</a:t>
            </a:r>
            <a:endParaRPr b="1">
              <a:solidFill>
                <a:schemeClr val="accent2"/>
              </a:solidFill>
              <a:latin typeface="Bree Serif"/>
              <a:ea typeface="Bree Serif"/>
              <a:cs typeface="Bree Serif"/>
              <a:sym typeface="Bree Serif"/>
            </a:endParaRPr>
          </a:p>
          <a:p>
            <a:pPr indent="0" lvl="0" marL="0" marR="0" rtl="0" algn="l">
              <a:spcBef>
                <a:spcPts val="0"/>
              </a:spcBef>
              <a:spcAft>
                <a:spcPts val="0"/>
              </a:spcAft>
              <a:buNone/>
            </a:pPr>
            <a:r>
              <a:rPr lang="en-US" sz="1800" u="sng">
                <a:solidFill>
                  <a:srgbClr val="354021"/>
                </a:solidFill>
                <a:latin typeface="Bree Serif"/>
                <a:ea typeface="Bree Serif"/>
                <a:cs typeface="Bree Serif"/>
                <a:sym typeface="Bree Serif"/>
                <a:hlinkClick r:id="rId4">
                  <a:extLst>
                    <a:ext uri="{A12FA001-AC4F-418D-AE19-62706E023703}">
                      <ahyp:hlinkClr val="tx"/>
                    </a:ext>
                  </a:extLst>
                </a:hlinkClick>
              </a:rPr>
              <a:t>http://127.0.0.1:5501/Templates/index.html</a:t>
            </a:r>
            <a:endParaRPr sz="1800">
              <a:solidFill>
                <a:srgbClr val="354021"/>
              </a:solidFill>
              <a:latin typeface="Bree Serif"/>
              <a:ea typeface="Bree Serif"/>
              <a:cs typeface="Bree Serif"/>
              <a:sym typeface="Bree Serif"/>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634" name="Google Shape;634;p8"/>
          <p:cNvPicPr preferRelativeResize="0"/>
          <p:nvPr/>
        </p:nvPicPr>
        <p:blipFill rotWithShape="1">
          <a:blip r:embed="rId5">
            <a:alphaModFix/>
          </a:blip>
          <a:srcRect b="0" l="0" r="0" t="0"/>
          <a:stretch/>
        </p:blipFill>
        <p:spPr>
          <a:xfrm>
            <a:off x="5643155" y="649412"/>
            <a:ext cx="6178731" cy="11900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9"/>
          <p:cNvSpPr txBox="1"/>
          <p:nvPr>
            <p:ph type="title"/>
          </p:nvPr>
        </p:nvSpPr>
        <p:spPr>
          <a:xfrm>
            <a:off x="-125" y="5813825"/>
            <a:ext cx="12192000" cy="1044000"/>
          </a:xfrm>
          <a:prstGeom prst="rect">
            <a:avLst/>
          </a:prstGeom>
          <a:gradFill>
            <a:gsLst>
              <a:gs pos="0">
                <a:srgbClr val="DBD4EB"/>
              </a:gs>
              <a:gs pos="100000">
                <a:srgbClr val="9180BB"/>
              </a:gs>
            </a:gsLst>
            <a:path path="circle">
              <a:fillToRect b="50%" l="50%" r="50%" t="50%"/>
            </a:path>
            <a:tileRect/>
          </a:grad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rgbClr val="C00000"/>
              </a:buClr>
              <a:buSzPts val="2400"/>
              <a:buFont typeface="Arial"/>
              <a:buNone/>
            </a:pPr>
            <a:r>
              <a:t/>
            </a:r>
            <a:endParaRPr>
              <a:solidFill>
                <a:schemeClr val="dk1"/>
              </a:solidFill>
              <a:latin typeface="Bree Serif"/>
              <a:ea typeface="Bree Serif"/>
              <a:cs typeface="Bree Serif"/>
              <a:sym typeface="Bree Serif"/>
            </a:endParaRPr>
          </a:p>
        </p:txBody>
      </p:sp>
      <p:sp>
        <p:nvSpPr>
          <p:cNvPr id="641" name="Google Shape;64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642" name="Google Shape;642;p9"/>
          <p:cNvSpPr txBox="1"/>
          <p:nvPr>
            <p:ph idx="1" type="body"/>
          </p:nvPr>
        </p:nvSpPr>
        <p:spPr>
          <a:xfrm>
            <a:off x="146475" y="1830806"/>
            <a:ext cx="5859300" cy="2152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rPr lang="en-US">
                <a:solidFill>
                  <a:srgbClr val="354021"/>
                </a:solidFill>
                <a:latin typeface="Bree Serif"/>
                <a:ea typeface="Bree Serif"/>
                <a:cs typeface="Bree Serif"/>
                <a:sym typeface="Bree Serif"/>
              </a:rPr>
              <a:t>Mapping out the predictions worked well.</a:t>
            </a:r>
            <a:endParaRPr>
              <a:solidFill>
                <a:srgbClr val="354021"/>
              </a:solidFill>
              <a:latin typeface="Bree Serif"/>
              <a:ea typeface="Bree Serif"/>
              <a:cs typeface="Bree Serif"/>
              <a:sym typeface="Bree Serif"/>
            </a:endParaRPr>
          </a:p>
          <a:p>
            <a:pPr indent="0" lvl="0" marL="0" rtl="0" algn="l">
              <a:lnSpc>
                <a:spcPct val="100000"/>
              </a:lnSpc>
              <a:spcBef>
                <a:spcPts val="0"/>
              </a:spcBef>
              <a:spcAft>
                <a:spcPts val="0"/>
              </a:spcAft>
              <a:buClr>
                <a:schemeClr val="dk1"/>
              </a:buClr>
              <a:buSzPts val="1800"/>
              <a:buNone/>
            </a:pPr>
            <a:r>
              <a:t/>
            </a:r>
            <a:endParaRPr>
              <a:solidFill>
                <a:srgbClr val="354021"/>
              </a:solidFill>
              <a:latin typeface="Bree Serif"/>
              <a:ea typeface="Bree Serif"/>
              <a:cs typeface="Bree Serif"/>
              <a:sym typeface="Bree Serif"/>
            </a:endParaRPr>
          </a:p>
          <a:p>
            <a:pPr indent="0" lvl="0" marL="0" rtl="0" algn="l">
              <a:lnSpc>
                <a:spcPct val="100000"/>
              </a:lnSpc>
              <a:spcBef>
                <a:spcPts val="0"/>
              </a:spcBef>
              <a:spcAft>
                <a:spcPts val="0"/>
              </a:spcAft>
              <a:buClr>
                <a:schemeClr val="dk1"/>
              </a:buClr>
              <a:buSzPts val="1800"/>
              <a:buNone/>
            </a:pPr>
            <a:r>
              <a:rPr lang="en-US">
                <a:solidFill>
                  <a:srgbClr val="354021"/>
                </a:solidFill>
                <a:latin typeface="Bree Serif"/>
                <a:ea typeface="Bree Serif"/>
                <a:cs typeface="Bree Serif"/>
                <a:sym typeface="Bree Serif"/>
              </a:rPr>
              <a:t>We were able to get some interesting insights for other correlations as well.</a:t>
            </a:r>
            <a:endParaRPr>
              <a:solidFill>
                <a:srgbClr val="354021"/>
              </a:solidFill>
              <a:latin typeface="Bree Serif"/>
              <a:ea typeface="Bree Serif"/>
              <a:cs typeface="Bree Serif"/>
              <a:sym typeface="Bree Serif"/>
            </a:endParaRPr>
          </a:p>
          <a:p>
            <a:pPr indent="0" lvl="0" marL="0" rtl="0" algn="l">
              <a:lnSpc>
                <a:spcPct val="100000"/>
              </a:lnSpc>
              <a:spcBef>
                <a:spcPts val="0"/>
              </a:spcBef>
              <a:spcAft>
                <a:spcPts val="0"/>
              </a:spcAft>
              <a:buClr>
                <a:schemeClr val="dk1"/>
              </a:buClr>
              <a:buSzPts val="1800"/>
              <a:buNone/>
            </a:pPr>
            <a:r>
              <a:t/>
            </a:r>
            <a:endParaRPr>
              <a:solidFill>
                <a:srgbClr val="354021"/>
              </a:solidFill>
              <a:latin typeface="Bree Serif"/>
              <a:ea typeface="Bree Serif"/>
              <a:cs typeface="Bree Serif"/>
              <a:sym typeface="Bree Serif"/>
            </a:endParaRPr>
          </a:p>
          <a:p>
            <a:pPr indent="0" lvl="0" marL="0" rtl="0" algn="l">
              <a:lnSpc>
                <a:spcPct val="100000"/>
              </a:lnSpc>
              <a:spcBef>
                <a:spcPts val="0"/>
              </a:spcBef>
              <a:spcAft>
                <a:spcPts val="0"/>
              </a:spcAft>
              <a:buClr>
                <a:schemeClr val="dk1"/>
              </a:buClr>
              <a:buSzPts val="1800"/>
              <a:buNone/>
            </a:pPr>
            <a:r>
              <a:rPr lang="en-US">
                <a:solidFill>
                  <a:srgbClr val="354021"/>
                </a:solidFill>
                <a:latin typeface="Bree Serif"/>
                <a:ea typeface="Bree Serif"/>
                <a:cs typeface="Bree Serif"/>
                <a:sym typeface="Bree Serif"/>
              </a:rPr>
              <a:t>This model offers opportunities to make suggestions for additional problems within the healthcare sector.</a:t>
            </a:r>
            <a:endParaRPr>
              <a:solidFill>
                <a:srgbClr val="354021"/>
              </a:solidFill>
              <a:latin typeface="Bree Serif"/>
              <a:ea typeface="Bree Serif"/>
              <a:cs typeface="Bree Serif"/>
              <a:sym typeface="Bree Serif"/>
            </a:endParaRPr>
          </a:p>
        </p:txBody>
      </p:sp>
      <p:sp>
        <p:nvSpPr>
          <p:cNvPr id="643" name="Google Shape;643;p9"/>
          <p:cNvSpPr txBox="1"/>
          <p:nvPr/>
        </p:nvSpPr>
        <p:spPr>
          <a:xfrm>
            <a:off x="3068050" y="399625"/>
            <a:ext cx="4322400" cy="846600"/>
          </a:xfrm>
          <a:prstGeom prst="rect">
            <a:avLst/>
          </a:prstGeom>
          <a:gradFill>
            <a:gsLst>
              <a:gs pos="0">
                <a:srgbClr val="DBD4EB"/>
              </a:gs>
              <a:gs pos="100000">
                <a:srgbClr val="9180BB"/>
              </a:gs>
            </a:gsLst>
            <a:path path="circle">
              <a:fillToRect b="50%" l="50%" r="50%" t="50%"/>
            </a:path>
            <a:tileRect/>
          </a:gra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Bree Serif"/>
                <a:ea typeface="Bree Serif"/>
                <a:cs typeface="Bree Serif"/>
                <a:sym typeface="Bree Serif"/>
              </a:rPr>
              <a:t>                               </a:t>
            </a:r>
            <a:r>
              <a:rPr b="1" lang="en-US" sz="2400">
                <a:solidFill>
                  <a:srgbClr val="354021"/>
                </a:solidFill>
                <a:latin typeface="Bree Serif"/>
                <a:ea typeface="Bree Serif"/>
                <a:cs typeface="Bree Serif"/>
                <a:sym typeface="Bree Serif"/>
              </a:rPr>
              <a:t>SOLUTION/CONCLUSION</a:t>
            </a:r>
            <a:endParaRPr b="1" sz="3000">
              <a:solidFill>
                <a:srgbClr val="354021"/>
              </a:solidFill>
              <a:latin typeface="Bree Serif"/>
              <a:ea typeface="Bree Serif"/>
              <a:cs typeface="Bree Serif"/>
              <a:sym typeface="Bree Serif"/>
            </a:endParaRPr>
          </a:p>
        </p:txBody>
      </p:sp>
      <p:pic>
        <p:nvPicPr>
          <p:cNvPr id="644" name="Google Shape;644;p9"/>
          <p:cNvPicPr preferRelativeResize="0"/>
          <p:nvPr/>
        </p:nvPicPr>
        <p:blipFill>
          <a:blip r:embed="rId3">
            <a:alphaModFix/>
          </a:blip>
          <a:stretch>
            <a:fillRect/>
          </a:stretch>
        </p:blipFill>
        <p:spPr>
          <a:xfrm>
            <a:off x="7540100" y="0"/>
            <a:ext cx="4651899" cy="5813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10"/>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51" name="Google Shape;651;p10"/>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52" name="Google Shape;652;p10"/>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nvGrpSpPr>
          <p:cNvPr id="653" name="Google Shape;653;p10"/>
          <p:cNvGrpSpPr/>
          <p:nvPr/>
        </p:nvGrpSpPr>
        <p:grpSpPr>
          <a:xfrm>
            <a:off x="1292493" y="4299807"/>
            <a:ext cx="2083885" cy="2083885"/>
            <a:chOff x="4842143" y="3556857"/>
            <a:chExt cx="2083885" cy="2083885"/>
          </a:xfrm>
        </p:grpSpPr>
        <p:sp>
          <p:nvSpPr>
            <p:cNvPr id="654" name="Google Shape;654;p10"/>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55" name="Google Shape;655;p10"/>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56" name="Google Shape;656;p10"/>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57" name="Google Shape;657;p10"/>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658" name="Google Shape;658;p10"/>
          <p:cNvSpPr txBox="1"/>
          <p:nvPr>
            <p:ph type="title"/>
          </p:nvPr>
        </p:nvSpPr>
        <p:spPr>
          <a:xfrm>
            <a:off x="4313238" y="1985413"/>
            <a:ext cx="3565524" cy="2887174"/>
          </a:xfrm>
          <a:prstGeom prst="rect">
            <a:avLst/>
          </a:prstGeom>
          <a:noFill/>
          <a:ln>
            <a:noFill/>
          </a:ln>
        </p:spPr>
        <p:txBody>
          <a:bodyPr anchorCtr="0" anchor="b" bIns="0" lIns="0" spcFirstLastPara="1" rIns="0" wrap="square" tIns="0">
            <a:normAutofit fontScale="90000"/>
          </a:bodyPr>
          <a:lstStyle/>
          <a:p>
            <a:pPr indent="0" lvl="0" marL="0" rtl="0" algn="ctr">
              <a:lnSpc>
                <a:spcPct val="100000"/>
              </a:lnSpc>
              <a:spcBef>
                <a:spcPts val="0"/>
              </a:spcBef>
              <a:spcAft>
                <a:spcPts val="0"/>
              </a:spcAft>
              <a:buClr>
                <a:schemeClr val="lt1"/>
              </a:buClr>
              <a:buSzPct val="100000"/>
              <a:buFont typeface="Play"/>
              <a:buNone/>
            </a:pPr>
            <a:r>
              <a:rPr lang="en-US" sz="6000">
                <a:solidFill>
                  <a:schemeClr val="lt1"/>
                </a:solidFill>
                <a:latin typeface="Bree Serif"/>
                <a:ea typeface="Bree Serif"/>
                <a:cs typeface="Bree Serif"/>
                <a:sym typeface="Bree Serif"/>
              </a:rPr>
              <a:t>Thank you!</a:t>
            </a:r>
            <a:br>
              <a:rPr lang="en-US" sz="4800">
                <a:solidFill>
                  <a:schemeClr val="lt1"/>
                </a:solidFill>
                <a:latin typeface="Bree Serif"/>
                <a:ea typeface="Bree Serif"/>
                <a:cs typeface="Bree Serif"/>
                <a:sym typeface="Bree Serif"/>
              </a:rPr>
            </a:br>
            <a:br>
              <a:rPr lang="en-US" sz="4800">
                <a:solidFill>
                  <a:schemeClr val="lt1"/>
                </a:solidFill>
                <a:latin typeface="Bree Serif"/>
                <a:ea typeface="Bree Serif"/>
                <a:cs typeface="Bree Serif"/>
                <a:sym typeface="Bree Serif"/>
              </a:rPr>
            </a:br>
            <a:r>
              <a:rPr lang="en-US" sz="4800">
                <a:solidFill>
                  <a:schemeClr val="lt1"/>
                </a:solidFill>
                <a:latin typeface="Bree Serif"/>
                <a:ea typeface="Bree Serif"/>
                <a:cs typeface="Bree Serif"/>
                <a:sym typeface="Bree Serif"/>
              </a:rPr>
              <a:t>Questions?</a:t>
            </a:r>
            <a:endParaRPr>
              <a:latin typeface="Bree Serif"/>
              <a:ea typeface="Bree Serif"/>
              <a:cs typeface="Bree Serif"/>
              <a:sym typeface="Bree Serif"/>
            </a:endParaRPr>
          </a:p>
        </p:txBody>
      </p:sp>
      <p:sp>
        <p:nvSpPr>
          <p:cNvPr id="659" name="Google Shape;659;p10"/>
          <p:cNvSpPr/>
          <p:nvPr/>
        </p:nvSpPr>
        <p:spPr>
          <a:xfrm>
            <a:off x="0" y="5773729"/>
            <a:ext cx="12192000" cy="1084271"/>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60" name="Google Shape;660;p10"/>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rmAutofit/>
          </a:bodyPr>
          <a:lstStyle/>
          <a:p>
            <a:pPr indent="0" lvl="0" marL="0" marR="0" rtl="0" algn="r">
              <a:spcBef>
                <a:spcPts val="0"/>
              </a:spcBef>
              <a:spcAft>
                <a:spcPts val="0"/>
              </a:spcAft>
              <a:buClr>
                <a:schemeClr val="lt1"/>
              </a:buClr>
              <a:buSzPts val="1000"/>
              <a:buFont typeface="Gill Sans"/>
              <a:buNone/>
            </a:pPr>
            <a:fld id="{00000000-1234-1234-1234-123412341234}" type="slidenum">
              <a:rPr b="0" i="0" lang="en-US" u="none" cap="none" strike="noStrike">
                <a:solidFill>
                  <a:schemeClr val="lt1"/>
                </a:solidFill>
              </a:rPr>
              <a:t>‹#›</a:t>
            </a:fld>
            <a:endParaRPr b="0" i="0" u="none" cap="none" strike="noStrike">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3DFloatVTI">
  <a:themeElements>
    <a:clrScheme name="Float">
      <a:dk1>
        <a:srgbClr val="000000"/>
      </a:dk1>
      <a:lt1>
        <a:srgbClr val="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9">
      <a:dk1>
        <a:srgbClr val="000000"/>
      </a:dk1>
      <a:lt1>
        <a:srgbClr val="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2022-06-04T15:36:13Z</dcterms:created>
  <dc:creator>Brenna Kelly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