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microsoft.com/office/2016/11/relationships/changesInfo" Target="changesInfos/changesInfo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ableStyles" Target="tableStyles.xml" /><Relationship Id="rId5" Type="http://schemas.openxmlformats.org/officeDocument/2006/relationships/slide" Target="slides/slide4.xml" /><Relationship Id="rId10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viewProps" Target="viewProps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umbolawo Mussa" userId="6bd197b9e584b23b" providerId="LiveId" clId="{42A98EEC-A9EF-0847-B3AF-71CFE693189B}"/>
    <pc:docChg chg="custSel modSld">
      <pc:chgData name="Khumbolawo Mussa" userId="6bd197b9e584b23b" providerId="LiveId" clId="{42A98EEC-A9EF-0847-B3AF-71CFE693189B}" dt="2024-04-26T08:49:54.365" v="333" actId="20577"/>
      <pc:docMkLst>
        <pc:docMk/>
      </pc:docMkLst>
      <pc:sldChg chg="modSp">
        <pc:chgData name="Khumbolawo Mussa" userId="6bd197b9e584b23b" providerId="LiveId" clId="{42A98EEC-A9EF-0847-B3AF-71CFE693189B}" dt="2024-04-26T08:24:20.323" v="5" actId="20577"/>
        <pc:sldMkLst>
          <pc:docMk/>
          <pc:sldMk cId="1271856181" sldId="257"/>
        </pc:sldMkLst>
        <pc:spChg chg="mod">
          <ac:chgData name="Khumbolawo Mussa" userId="6bd197b9e584b23b" providerId="LiveId" clId="{42A98EEC-A9EF-0847-B3AF-71CFE693189B}" dt="2024-04-26T08:24:20.323" v="5" actId="20577"/>
          <ac:spMkLst>
            <pc:docMk/>
            <pc:sldMk cId="1271856181" sldId="257"/>
            <ac:spMk id="3" creationId="{F6AA7705-10DC-C106-C619-5BA6606B7663}"/>
          </ac:spMkLst>
        </pc:spChg>
      </pc:sldChg>
      <pc:sldChg chg="modSp">
        <pc:chgData name="Khumbolawo Mussa" userId="6bd197b9e584b23b" providerId="LiveId" clId="{42A98EEC-A9EF-0847-B3AF-71CFE693189B}" dt="2024-04-26T08:49:54.365" v="333" actId="20577"/>
        <pc:sldMkLst>
          <pc:docMk/>
          <pc:sldMk cId="1074443836" sldId="259"/>
        </pc:sldMkLst>
        <pc:spChg chg="mod">
          <ac:chgData name="Khumbolawo Mussa" userId="6bd197b9e584b23b" providerId="LiveId" clId="{42A98EEC-A9EF-0847-B3AF-71CFE693189B}" dt="2024-04-26T08:49:54.365" v="333" actId="20577"/>
          <ac:spMkLst>
            <pc:docMk/>
            <pc:sldMk cId="1074443836" sldId="259"/>
            <ac:spMk id="3" creationId="{DD059304-40FC-ABC7-A878-1274B78C2E9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9141-3BE9-4650-8F42-B2BFD32756F3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0E6F-96C0-4A09-AB94-C8668ECB5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267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9141-3BE9-4650-8F42-B2BFD32756F3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0E6F-96C0-4A09-AB94-C8668ECB5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996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9141-3BE9-4650-8F42-B2BFD32756F3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0E6F-96C0-4A09-AB94-C8668ECB5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85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9141-3BE9-4650-8F42-B2BFD32756F3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0E6F-96C0-4A09-AB94-C8668ECB5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2671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9141-3BE9-4650-8F42-B2BFD32756F3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0E6F-96C0-4A09-AB94-C8668ECB5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679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9141-3BE9-4650-8F42-B2BFD32756F3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0E6F-96C0-4A09-AB94-C8668ECB5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0499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9141-3BE9-4650-8F42-B2BFD32756F3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0E6F-96C0-4A09-AB94-C8668ECB5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8133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9141-3BE9-4650-8F42-B2BFD32756F3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0E6F-96C0-4A09-AB94-C8668ECB5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797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9141-3BE9-4650-8F42-B2BFD32756F3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0E6F-96C0-4A09-AB94-C8668ECB5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93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9141-3BE9-4650-8F42-B2BFD32756F3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0260E6F-96C0-4A09-AB94-C8668ECB5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2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9141-3BE9-4650-8F42-B2BFD32756F3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0E6F-96C0-4A09-AB94-C8668ECB5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28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9141-3BE9-4650-8F42-B2BFD32756F3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0E6F-96C0-4A09-AB94-C8668ECB5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9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9141-3BE9-4650-8F42-B2BFD32756F3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0E6F-96C0-4A09-AB94-C8668ECB5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116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9141-3BE9-4650-8F42-B2BFD32756F3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0E6F-96C0-4A09-AB94-C8668ECB5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18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9141-3BE9-4650-8F42-B2BFD32756F3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0E6F-96C0-4A09-AB94-C8668ECB5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85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9141-3BE9-4650-8F42-B2BFD32756F3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0E6F-96C0-4A09-AB94-C8668ECB5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39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9141-3BE9-4650-8F42-B2BFD32756F3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0E6F-96C0-4A09-AB94-C8668ECB5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0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BC99141-3BE9-4650-8F42-B2BFD32756F3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0260E6F-96C0-4A09-AB94-C8668ECB5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597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3366F-A091-DD4E-F30A-F842CB76A3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Plant Recommendation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E164DE-94BD-084B-8684-3CDEC870AA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presentation by Prisca </a:t>
            </a:r>
            <a:r>
              <a:rPr lang="en-US" dirty="0" err="1"/>
              <a:t>Kaliati</a:t>
            </a:r>
            <a:r>
              <a:rPr lang="en-US" dirty="0"/>
              <a:t> (BECE5), </a:t>
            </a:r>
            <a:r>
              <a:rPr lang="en-US" dirty="0" err="1"/>
              <a:t>Matamando</a:t>
            </a:r>
            <a:r>
              <a:rPr lang="en-US" dirty="0"/>
              <a:t> Nkhoma (BETE5) and Khumbolawo Mussa (BECE5)</a:t>
            </a:r>
          </a:p>
        </p:txBody>
      </p:sp>
    </p:spTree>
    <p:extLst>
      <p:ext uri="{BB962C8B-B14F-4D97-AF65-F5344CB8AC3E}">
        <p14:creationId xmlns:p14="http://schemas.microsoft.com/office/powerpoint/2010/main" val="66473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07BA4-3DE7-5D34-534C-6F3575655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A7705-10DC-C106-C619-5BA6606B7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goal was to build a low cost system to help everyone from hobbyist gardeners to small scale commercial farmers make informed decisions on what to grow</a:t>
            </a:r>
          </a:p>
          <a:p>
            <a:r>
              <a:rPr lang="en-US" dirty="0"/>
              <a:t>The nutrient quality of your soil influences what crop/plants are viable</a:t>
            </a:r>
          </a:p>
          <a:p>
            <a:r>
              <a:rPr lang="en-US" dirty="0"/>
              <a:t>Getting your sample professionally analyzed not always possible</a:t>
            </a:r>
          </a:p>
        </p:txBody>
      </p:sp>
    </p:spTree>
    <p:extLst>
      <p:ext uri="{BB962C8B-B14F-4D97-AF65-F5344CB8AC3E}">
        <p14:creationId xmlns:p14="http://schemas.microsoft.com/office/powerpoint/2010/main" val="1271856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424FD-0530-4CF9-889A-BB88DBB5E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681038"/>
            <a:ext cx="10018713" cy="1752599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94A30-458B-4072-9D91-F17CD0162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73551"/>
            <a:ext cx="5257800" cy="2903411"/>
          </a:xfrm>
        </p:spPr>
        <p:txBody>
          <a:bodyPr>
            <a:normAutofit/>
          </a:bodyPr>
          <a:lstStyle/>
          <a:p>
            <a:r>
              <a:rPr lang="en-US" sz="2400" dirty="0"/>
              <a:t>To create a hardware and software solution that allows a user to measure their soil quality and receive a tailored recommendation based on the same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41A8DA-BCB1-CB75-4A34-16DA494B70AF}"/>
              </a:ext>
            </a:extLst>
          </p:cNvPr>
          <p:cNvSpPr txBox="1"/>
          <p:nvPr/>
        </p:nvSpPr>
        <p:spPr>
          <a:xfrm>
            <a:off x="838200" y="2438399"/>
            <a:ext cx="388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Main Objective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A773A8-D068-0976-D45D-56B1B69CB53A}"/>
              </a:ext>
            </a:extLst>
          </p:cNvPr>
          <p:cNvSpPr txBox="1"/>
          <p:nvPr/>
        </p:nvSpPr>
        <p:spPr>
          <a:xfrm>
            <a:off x="6096000" y="2410966"/>
            <a:ext cx="388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Specific Objective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3F91974-6557-B297-18D2-6E28706A7355}"/>
              </a:ext>
            </a:extLst>
          </p:cNvPr>
          <p:cNvSpPr txBox="1">
            <a:spLocks/>
          </p:cNvSpPr>
          <p:nvPr/>
        </p:nvSpPr>
        <p:spPr>
          <a:xfrm>
            <a:off x="6096000" y="3273550"/>
            <a:ext cx="5257800" cy="2983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To build functional hardware component using easily sourced materials</a:t>
            </a:r>
          </a:p>
          <a:p>
            <a:r>
              <a:rPr lang="en-US" sz="2400" dirty="0"/>
              <a:t>To build deployable and easy to use website</a:t>
            </a:r>
          </a:p>
          <a:p>
            <a:r>
              <a:rPr lang="en-US" sz="2400" dirty="0"/>
              <a:t>To provide recommendations tailored to the Malawian market via the webapp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2172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7D08F-2749-9D21-7E92-633F0FD99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59304-40FC-ABC7-A878-1274B78C2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Researched possible implementations of the circuit using various online and local sources available at MUBAS</a:t>
            </a:r>
          </a:p>
          <a:p>
            <a:r>
              <a:rPr lang="en-US" dirty="0"/>
              <a:t>Researched typical NPK values for commonly grown plants</a:t>
            </a:r>
          </a:p>
          <a:p>
            <a:r>
              <a:rPr lang="en-US" dirty="0" err="1"/>
              <a:t>Vscode</a:t>
            </a:r>
            <a:r>
              <a:rPr lang="en-US" dirty="0"/>
              <a:t> and Firebase were used as development environment for web app</a:t>
            </a:r>
          </a:p>
          <a:p>
            <a:r>
              <a:rPr lang="en-US" dirty="0"/>
              <a:t>Arduino IDE was used as development environment for our hardware solution</a:t>
            </a:r>
          </a:p>
          <a:p>
            <a:r>
              <a:rPr lang="en-US" dirty="0"/>
              <a:t>Solicited help from experienced MUBAS alumni towards circuit programming</a:t>
            </a:r>
          </a:p>
          <a:p>
            <a:r>
              <a:rPr lang="en-US" dirty="0"/>
              <a:t>Researched existing methods and solutions to identify gaps in the market</a:t>
            </a:r>
          </a:p>
        </p:txBody>
      </p:sp>
    </p:spTree>
    <p:extLst>
      <p:ext uri="{BB962C8B-B14F-4D97-AF65-F5344CB8AC3E}">
        <p14:creationId xmlns:p14="http://schemas.microsoft.com/office/powerpoint/2010/main" val="107444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E402F-9FC1-8991-1BA6-4CF22D061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DEMONSTRATION OF PROTOTYPE</a:t>
            </a:r>
          </a:p>
        </p:txBody>
      </p:sp>
    </p:spTree>
    <p:extLst>
      <p:ext uri="{BB962C8B-B14F-4D97-AF65-F5344CB8AC3E}">
        <p14:creationId xmlns:p14="http://schemas.microsoft.com/office/powerpoint/2010/main" val="2208505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34F4B-9B93-8754-6449-BBC38B973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F4CB5-1611-06FA-D4D6-7A309DF5F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Fundamental design of hardware component can be integrated into single device for production</a:t>
            </a:r>
          </a:p>
          <a:p>
            <a:r>
              <a:rPr lang="en-US" dirty="0"/>
              <a:t>Sensors can be calibrated to function better in the Malawian context</a:t>
            </a:r>
          </a:p>
          <a:p>
            <a:r>
              <a:rPr lang="en-US" dirty="0"/>
              <a:t>Web app is deployable after some more finetuning</a:t>
            </a:r>
          </a:p>
        </p:txBody>
      </p:sp>
    </p:spTree>
    <p:extLst>
      <p:ext uri="{BB962C8B-B14F-4D97-AF65-F5344CB8AC3E}">
        <p14:creationId xmlns:p14="http://schemas.microsoft.com/office/powerpoint/2010/main" val="146516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23</TotalTime>
  <Words>215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Parallax</vt:lpstr>
      <vt:lpstr>Plant Recommendation System</vt:lpstr>
      <vt:lpstr>Problem statement</vt:lpstr>
      <vt:lpstr>Objectives</vt:lpstr>
      <vt:lpstr>Methodology</vt:lpstr>
      <vt:lpstr>DEMONSTRATION OF PROTOTYPE</vt:lpstr>
      <vt:lpstr>Results and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 Recommendation System</dc:title>
  <dc:creator>Khumbolawo Mussa</dc:creator>
  <cp:lastModifiedBy>Khumbolawo Mussa</cp:lastModifiedBy>
  <cp:revision>3</cp:revision>
  <dcterms:created xsi:type="dcterms:W3CDTF">2024-04-26T05:36:20Z</dcterms:created>
  <dcterms:modified xsi:type="dcterms:W3CDTF">2024-04-26T08:49:58Z</dcterms:modified>
</cp:coreProperties>
</file>