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9AC4CA-EA45-4FB2-B27E-B928BA0966EE}" v="10" dt="2024-04-05T21:14:16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scila Santos" userId="a8ba1b696edd1899" providerId="LiveId" clId="{279AC4CA-EA45-4FB2-B27E-B928BA0966EE}"/>
    <pc:docChg chg="modSld">
      <pc:chgData name="Priscila Santos" userId="a8ba1b696edd1899" providerId="LiveId" clId="{279AC4CA-EA45-4FB2-B27E-B928BA0966EE}" dt="2024-04-05T21:14:07.666" v="5"/>
      <pc:docMkLst>
        <pc:docMk/>
      </pc:docMkLst>
      <pc:sldChg chg="addSp modSp modTransition modAnim">
        <pc:chgData name="Priscila Santos" userId="a8ba1b696edd1899" providerId="LiveId" clId="{279AC4CA-EA45-4FB2-B27E-B928BA0966EE}" dt="2024-04-05T21:14:07.666" v="5"/>
        <pc:sldMkLst>
          <pc:docMk/>
          <pc:sldMk cId="3211859542" sldId="256"/>
        </pc:sldMkLst>
        <pc:picChg chg="add mod">
          <ac:chgData name="Priscila Santos" userId="a8ba1b696edd1899" providerId="LiveId" clId="{279AC4CA-EA45-4FB2-B27E-B928BA0966EE}" dt="2024-04-05T21:12:03.089" v="1"/>
          <ac:picMkLst>
            <pc:docMk/>
            <pc:sldMk cId="3211859542" sldId="256"/>
            <ac:picMk id="3" creationId="{D6DA246A-D7D9-8C13-6087-6BCC2F540EC6}"/>
          </ac:picMkLst>
        </pc:picChg>
        <pc:picChg chg="add mod">
          <ac:chgData name="Priscila Santos" userId="a8ba1b696edd1899" providerId="LiveId" clId="{279AC4CA-EA45-4FB2-B27E-B928BA0966EE}" dt="2024-04-05T21:13:21.241" v="3"/>
          <ac:picMkLst>
            <pc:docMk/>
            <pc:sldMk cId="3211859542" sldId="256"/>
            <ac:picMk id="4" creationId="{A088CAB9-3A8B-7BE8-EB74-087C070D9A95}"/>
          </ac:picMkLst>
        </pc:picChg>
        <pc:picChg chg="add mod">
          <ac:chgData name="Priscila Santos" userId="a8ba1b696edd1899" providerId="LiveId" clId="{279AC4CA-EA45-4FB2-B27E-B928BA0966EE}" dt="2024-04-05T21:14:07.666" v="5"/>
          <ac:picMkLst>
            <pc:docMk/>
            <pc:sldMk cId="3211859542" sldId="256"/>
            <ac:picMk id="5" creationId="{CC7D7968-E2F3-BFC0-29E3-DC1569998D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fe73a382-d8e8-4f9a-a787-025dd3730060}">
  <we:reference id="WA200003233" version="2.0.0.3" store="pt-BR" storeType="OMEX"/>
  <we:alternateReferences/>
  <we:properties>
    <we:property name="Microsoft.Office.CampaignId" value="&quot;none&quot;"/>
    <we:property name="reportUrl" value="&quot;/groups/me/reports/4ce06940-4b89-486c-95e6-a37213c4ddbe/ReportSection?bookmarkGuid=b0381f51-e67a-440d-ad62-3b24c6667aea&amp;bookmarkUsage=1&amp;ctid=da49a844-e2e3-40af-86a6-c3819d704f49&amp;fromEntryPoint=export&amp;pbi_source=storytelling_addin&quot;"/>
    <we:property name="reportState" value="&quot;CONNECTED&quot;"/>
    <we:property name="artifactViewState" value="&quot;live&quot;"/>
    <we:property name="reportEmbeddedTime" value="&quot;2024-04-05T21:09:47.030Z&quot;"/>
    <we:property name="creatorSessionId" value="&quot;6f30c4a6-7815-4df1-b091-6ef69e69b588&quot;"/>
    <we:property name="creatorUserId" value="&quot;10032001EEEF6EDD&quot;"/>
    <we:property name="creatorTenantId" value="&quot;da49a844-e2e3-40af-86a6-c3819d704f49&quot;"/>
    <we:property name="pageDisplayName" value="&quot;Página 1&quot;"/>
    <we:property name="pageName" value="&quot;ReportSection&quot;"/>
    <we:property name="reportName" value="&quot;Power BI desafio DIO&quot;"/>
    <we:property name="isVisualContainerHeaderHidden" value="false"/>
    <we:property name="isFiltersActionButtonVisible" value="true"/>
    <we:property name="initialStateBookmark" value="&quot;H4sIAAAAAAAAA+1a227cNhD9FUMveTEK3knlzXbSpMgVcZuXIiiGnNFagSxtJW0S1/AP9Tf6Yx1Ja+diO5vKburCxj6sOOQO53JmOMPVcYZlt6zg6DkcUnY/+6nGMgE27ZbLtrN6Iu6+ePHk2c6rJ78933n2kMnNsi+busvuH2c9tAvqX5fdCqqBBRN/fbOdQVW9hMUwKqDqaDtbUts1NVTlHzQt5qm+XdHJdkYfllXTwsByv4eeBrbveDmPeW/5g+YdIfXlO9qn1E/UV7Rs2n49puQ0EKG1MpKTQB6If9NNs6OYm9cPm46C7TV1D2XNAgw07wRan5yVIqHMleXHgd6V9aJaq/Lxtz8fLQd7dQewHCRo4lveceBzcsKKGpAhD1FTLqO0OjqAzbzKQ7bjeV4sDVgPhbNaKxdVQqXmysWyMCOgXAMKiCQT4lxekHREr7UxzNRj1ErQRl49fehj8+E8NwKdK2koAPO0AYXN01zJyEAEA+iIYhLKY4DNkl3qSZZLFEo6jLlNXjg722ImT8R4YKs5xw9JUZrNK4FJyHYnTxplAMNfc3n5FHTKtdW58ySSECrK2bb3IkcsTPS5FTawT+Xox6Ks+nWgxaOHH5YtZw/OKROvHXwHdSLMxhTRUjdlhONsZ7FoaQH9evjws8m9plodXkDfb1ZtoldUjFN1X/ZHvEdR1rxHOaSjQc6XbcOJapz5pS77bmu/qXCc+XFVr3OPGIYHzfu9ljhZ4UB4w5SvmiVBi59bhQctUrt7NGr8oGxPU5va/kLw/1xbVm9woTSqKGxgsEphZUp5pBvuwgdll5pV3Xe3wYNfUXZyoMqRQ9rZIZCjAi+0tDfcgXcx+LkLA+SF9FbmkYsIpYTO7U2Pwa19qOhWBOBlmk6u8waVS0WBWnkRpfZGxhvuur0Xj/Zvg+Mu1nNym+FMWUhJwkuBIEQy80vjXHKxXgRMeSBvdK650p5fGltMOthCeWkxRselVRRzJUMDrhAmJEgqeOCKNs0us4UrgipssgTBCeej8bPLbE3OOi7/TUqeIgoUyc9uTFRwXGYXXgmlMaqgMdzwAPzW3Ll9Ju8ekxZNyx18dU7k65JqnxaHVPfZnFRQrTo2NuEutHsH0PY3Oi9cntBP7yN48dtPLhnW1p/Ev35zvxlxHIRPwKe/0NyT8QeEF3c4/r44xqZe9XcA/ucA3j69bRx+e9jgYMyDEpHqbAK3MiEWoEQUwcoYghBxY8KHUYHdVd+zgOfPyaR94cgqgggydyk6d0WWMfHxEckhn06BtJCQZt/j2TGKnfJWcXeWJCG6jeH8PcLjwXATOyM2uqpM1H6maHZI7WIsAhB6GBVZThuV1H1EwvGoyfD9tGTdJ96voVoNbO/tUv+eqL43AGVdnF0SbPLLYLtmk1waPqOs3bUGz3rLKfVHHUghKEKPpBVXM25zafV1KCerLAgrrBM5V2tKBquvUJOaaMCiYCh7TEHYIPFKYH5cMg7adHD0lN5Rdd6cZ/Pnp06N+BracvpvYTT9TJes/x05Y5ZdHCufyLN+/n1VwhbS1oD8idValezZX392FwTY9v/s0N6YEIDXXnhWbj6CboH7p8jWWktrpDSWOybhUPBRdVfUzZCKH3GV7pqT71TbfTT3hGMpCmeCszmm6LUwCd3NqGb2hqtxVv4W5Nu+JTqE5Tdl20dts1peKyI+GvrN+jooWkkuCPKJgBgUPr9DxPdFxLei4V9JEV8CAo213OG5pBMmCYQar9qPJSzyXEryIipwJgoRrtw1FtHFvJBa5oIiGRJi843ohq7ROpNC4EZUo4eoBNDmNza+xpJ5fvHGyhjOoyuD1wXZvFAGjEu51EKZgV52j6d2e3ovZ9A0l5FbUO48hbMAQSofLlo57ndRT9es+m4JiV5CTRf0dhw4UCPhhv5u3CQ7VaqM1aaGcHh56KwXPDn5G7blMcjIJAAA&quot;"/>
    <we:property name="bookmark" value="&quot;H4sIAAAAAAAAA+1Y23LbNhD9FQ9f8iJ7eIFoMm++Tj1xOx7b4z50PJ0lsKSQUAQDgq4Vj36ov9Ef6wIk5ciWrUR1m9bNg0YgsFycPXvBgneekE1dwuwnmKL31juphOQglN6KvZFXdZP7Sn2Ygv4QIucZZmkSpX46Zn6QMUZSqjZSVY339s4zoAs0V7JpobQaafKX65EHZXkGhX3KoWxw5NWoG1VBKT9hJ0xLRrc4H3l4W5dKg1V5YcCgVXtD4vRMUIKdiHYEbuQNXiA33ew51kqb4XnkNd3IQVpes8rchgeqMiArUmznwoCHAgOWJBkTGY5ZzoSdz2VpepFsdnRba7KHrJzVlpYDQlcoTXyVnsOtsWn6TQ5U2U7d6Ghp/kK1muM55m6pMtLMSFMuK6i4tDTMiYIzrYggt0JD0XLjpifqtwONtClB8+ejBY49cUNv0+xDEHtFobGAwfCjvwXh1gWU2M0et1XPsv8Y7zXNNLIqyt7j96647MyoJR5MQBsbUdl78pelnV5SWqDenznmD6UeHBmOHgD/ptbOr4eoJOH3n4VfHyQd/JePiuu5XcoCzhDSKEkZYBTyPA+/h++XIbT+3DojFvCBU4MNQhhI9t8fw8+Z/G3jeCxCtotRGsfjMIyFH4Hga+P4v1H+Rv9o3l1gMcVqw7z7QaIGzSezU7zB8jGYxfrjpQHCFWjZHeEO+IYG9T3JQpm3ZOOhbQ6s2Gd4+vHHVsKWwC0BBjpVvSneXqWeJeU557xmXn784/dmBTFrKx4v24ZSE0UXuSuL3/p68pqZ7SPudRvZh09XxZnPgiDJk3ycijxg6W7Ig82r+Gum7Xs1etlq1JTU1Oil+uNNka6kdlAg3fbsSxR0dQdQYnMfmMujq+HKST3asVZT91pvqnXGgo1TRd6xVl5CVuKveZaw3Szyt32Wwzbzx8F2GgTBdu7HUZoi5EIE9HoH2Lft1s8Tqp99W0W376FdOXnQBjRf3nkN7iSgD/qCLuBo0ysoW3c7J52n0nTE3HXTJBf6ATu1kjaj7c++Y/20gr2pEo5fdBm9Ut2bfWgkf+PN5526J86EBajXHd3/rxNh5HHgExTHLrUOu69NJwannaOlu6g2nHY7EV0LPK0JRzM0xMPTO1nZImB3yM3X98qbpOnK5Bl557KYmCcifUgcdxAuf1qzS57NI0oUqJrh+1ZHg1alGw05QGKlZbJb/diinpFFTuLedzvWnp2F13ZW+GTHgiZlsiG6SqgbW0ntlzaaEujIeYezr6gtL0+oQ3cmq2qAZlPjL1jsIu8Jk5f3ISGtlHPlQMZQgqq2LClyJ7IUGqs+UpdF1lROu9ulKuiwWmw31D4/B38XYhyPU0hilkHubrnPHm0Gb02mbpd7a6stYiLhEWAQw3icMcHTMFqrrZkA/T/WFaShYCJIYDfgMTBIAn9TXTGP44gQ+czfRcAkiiK2VpecQrFCV8Yy5nPSxJEHQZoEwLK1usAdLPutMa6gLal0Wlc1Cao1TQ0cz6DCFWedS12BYs15575yL067+fxPPh37UGYXAAA=&quot;"/>
    <we:property name="datasetId" value="&quot;f7e6d3b4-d267-40b0-a44c-13ddc63e1840&quot;"/>
    <we:property name="embedUrl" value="&quot;/reportEmbed?reportId=4ce06940-4b89-486c-95e6-a37213c4ddbe&amp;config=eyJjbHVzdGVyVXJsIjoiaHR0cHM6Ly9XQUJJLUJSQVpJTC1TT1VUSC1yZWRpcmVjdC5hbmFseXNpcy53aW5kb3dzLm5ldCIsImVtYmVkRmVhdHVyZXMiOnsidXNhZ2VNZXRyaWNzVk5leHQiOnRydWUsImRpc2FibGVBbmd1bGFySlNCb290c3RyYXBSZXBvcnRFbWJlZ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Priscila Santos</cp:lastModifiedBy>
  <cp:revision>3</cp:revision>
  <dcterms:created xsi:type="dcterms:W3CDTF">2018-06-07T21:39:02Z</dcterms:created>
  <dcterms:modified xsi:type="dcterms:W3CDTF">2024-04-05T21:14:23Z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