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60" r:id="rId5"/>
    <p:sldId id="263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67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8774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3559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7656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63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90267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45707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84276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7367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08283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44DF-962C-FC0D-E884-27377A47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C6F0-DE65-6874-6F67-CD581657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82F4-9558-72E6-A996-E8EB973E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F8C2-D4F6-1D46-C454-0837B85F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BF7C-9D9A-FCCF-5FB6-277F635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214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348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229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0969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6529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930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8069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1978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0110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8B4433-7482-234D-9673-5D273F593362}" type="datetimeFigureOut">
              <a:rPr lang="en-UG" smtClean="0"/>
              <a:t>11/11/2024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FA7F7E-1F84-D746-B629-525C5C170E71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3738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basaisaac/StudentManagementSystem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0E1C-E3A0-C57F-8333-712EE28CD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G" dirty="0"/>
              <a:t>STUDENT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542C1-46F9-B833-28F8-263529EBC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G" dirty="0"/>
              <a:t>NABASA ISAAC      (M23B23/043)</a:t>
            </a:r>
          </a:p>
          <a:p>
            <a:pPr algn="l"/>
            <a:r>
              <a:rPr lang="en-UG" dirty="0"/>
              <a:t>ATWIJUKIRE APOPHIA     M23B23/051)</a:t>
            </a:r>
          </a:p>
          <a:p>
            <a:pPr algn="l"/>
            <a:r>
              <a:rPr lang="en-UG" dirty="0"/>
              <a:t>MWEBEMBEZI NICOLE.    (M23B23/026)</a:t>
            </a:r>
          </a:p>
          <a:p>
            <a:pPr algn="l"/>
            <a:r>
              <a:rPr lang="en-UG" dirty="0"/>
              <a:t>MUWANGUZI PRISCILA DENISE.    (M23B23/010)</a:t>
            </a:r>
          </a:p>
          <a:p>
            <a:pPr algn="l"/>
            <a:r>
              <a:rPr lang="en-UG" dirty="0"/>
              <a:t>RUBAGUMYA ALVIN      (M23B23/012)</a:t>
            </a:r>
          </a:p>
        </p:txBody>
      </p:sp>
    </p:spTree>
    <p:extLst>
      <p:ext uri="{BB962C8B-B14F-4D97-AF65-F5344CB8AC3E}">
        <p14:creationId xmlns:p14="http://schemas.microsoft.com/office/powerpoint/2010/main" val="222804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F139-2734-823E-B88B-DC9D7B3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D149-C9C2-1ADE-4D73-DE144999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Educational institutions face inefficiencies, errors, and difficulties in managing student, teacher, course, enrolment, and grade data due to reliance on manual and fragmented systems. </a:t>
            </a:r>
          </a:p>
          <a:p>
            <a:r>
              <a:rPr lang="en-GB" dirty="0"/>
              <a:t>This project aims to create a centralized, automated Student Management System using Python to streamline administrative tasks, reduce data errors, and provide quick, organized access to information, ultimately improving data management efficiency and accuracy.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2748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F29E-FFAB-7276-7D7C-50560E27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r>
              <a:rPr lang="en-GB" b="1" dirty="0"/>
              <a:t>Key Focus Areas</a:t>
            </a:r>
            <a:br>
              <a:rPr lang="en-GB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3275-57F7-730F-E14E-0DC57208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Centralized Data Management</a:t>
            </a:r>
            <a:r>
              <a:rPr lang="en-GB" dirty="0"/>
              <a:t>: Integrates information on students, teachers, courses, enrolments, and grades in a single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Improved Access and Organization</a:t>
            </a:r>
            <a:r>
              <a:rPr lang="en-GB" dirty="0"/>
              <a:t>: Provides easy, organized access to all records, simplifying data retrieval and administrative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Enhanced Data Accuracy</a:t>
            </a:r>
            <a:r>
              <a:rPr lang="en-GB" dirty="0"/>
              <a:t>: Reduces errors commonly found in manual entry and fragmented systems, improving overall data reliability.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44136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F13C-0177-73EB-D8C9-31B136FD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Core System Components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889D-D6F8-DF34-51D4-DCBE7F7A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Student Management System is built on </a:t>
            </a:r>
            <a:r>
              <a:rPr lang="en-GB" b="1" dirty="0"/>
              <a:t>separate classes for each key element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Students</a:t>
            </a:r>
            <a:r>
              <a:rPr lang="en-GB" dirty="0"/>
              <a:t>: Manages student registration details and personal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Teachers</a:t>
            </a:r>
            <a:r>
              <a:rPr lang="en-GB" dirty="0"/>
              <a:t>: Stores teacher information and associates them with courses.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Courses</a:t>
            </a:r>
            <a:r>
              <a:rPr lang="en-GB" dirty="0"/>
              <a:t>: Organizes course details, making it easy to add, view, and manage courses.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Enrolments</a:t>
            </a:r>
            <a:r>
              <a:rPr lang="en-GB" dirty="0"/>
              <a:t>: Validates and tracks student course enrolments to ensure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Grades</a:t>
            </a:r>
            <a:r>
              <a:rPr lang="en-GB" dirty="0"/>
              <a:t>: Manages grade assignment and links them to student records for academic tracking.</a:t>
            </a:r>
          </a:p>
        </p:txBody>
      </p:sp>
    </p:spTree>
    <p:extLst>
      <p:ext uri="{BB962C8B-B14F-4D97-AF65-F5344CB8AC3E}">
        <p14:creationId xmlns:p14="http://schemas.microsoft.com/office/powerpoint/2010/main" val="162703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2C26-CE34-6724-3850-A8A2FB78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b="1" dirty="0"/>
              <a:t>Benefits of such 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99AB-402A-B349-5117-BFB22BB1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Centralized Data Consolidation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Organized and accessible information in one system.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Efficient Registration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Quick data entry for students and teachers.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Course Management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Structured course handling for easy search and enrolment.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Enrolment Validation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Secure and verified enrolment processes.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Grade Assignment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Linked directly to student IDs for easy tracking.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Error-Handling Mechanisms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Prevention of duplicate entries and data errors.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Scalability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Modular design allows for future expansion.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9366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3D5-08FD-5E20-0970-1F6FAD28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LOGIN PAGE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B85DB-684C-993D-A864-5FEC172D7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349" y="2366963"/>
            <a:ext cx="5265301" cy="3424237"/>
          </a:xfrm>
        </p:spPr>
      </p:pic>
    </p:spTree>
    <p:extLst>
      <p:ext uri="{BB962C8B-B14F-4D97-AF65-F5344CB8AC3E}">
        <p14:creationId xmlns:p14="http://schemas.microsoft.com/office/powerpoint/2010/main" val="411177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B525-5A4B-ABFB-BF27-065FACBB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E5A5-EF2F-322A-B43E-A7CA4300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https://github.com/nabasaisaac/StudentManagementSystem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5894143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{433DB1E3-948E-0249-9E81-59991C53B424}tf10001077</Template>
  <TotalTime>96</TotalTime>
  <Words>348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STUDENT MANAGEMENT SYSTEM </vt:lpstr>
      <vt:lpstr>PROBLEM STATEMENT </vt:lpstr>
      <vt:lpstr> Key Focus Areas </vt:lpstr>
      <vt:lpstr>Core System Components</vt:lpstr>
      <vt:lpstr>Benefits of such a system</vt:lpstr>
      <vt:lpstr>LOGIN PAGE 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Muwanguzi</dc:creator>
  <cp:lastModifiedBy>Denise Muwanguzi</cp:lastModifiedBy>
  <cp:revision>2</cp:revision>
  <dcterms:created xsi:type="dcterms:W3CDTF">2024-11-11T06:34:11Z</dcterms:created>
  <dcterms:modified xsi:type="dcterms:W3CDTF">2024-11-11T12:32:24Z</dcterms:modified>
</cp:coreProperties>
</file>